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CD1"/>
          </a:solidFill>
        </a:fill>
      </a:tcStyle>
    </a:wholeTbl>
    <a:band2H>
      <a:tcTxStyle b="def" i="def"/>
      <a:tcStyle>
        <a:tcBdr/>
        <a:fill>
          <a:solidFill>
            <a:srgbClr val="E6E7EA"/>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CD6"/>
          </a:solidFill>
        </a:fill>
      </a:tcStyle>
    </a:wholeTbl>
    <a:band2H>
      <a:tcTxStyle b="def" i="def"/>
      <a:tcStyle>
        <a:tcBdr/>
        <a:fill>
          <a:solidFill>
            <a:srgbClr val="E7EEEC"/>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ACBCB"/>
          </a:solidFill>
        </a:fill>
      </a:tcStyle>
    </a:wholeTbl>
    <a:band2H>
      <a:tcTxStyle b="def" i="def"/>
      <a:tcStyle>
        <a:tcBdr/>
        <a:fill>
          <a:solidFill>
            <a:srgbClr val="F5E7E7"/>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p:nvPr>
            <p:ph type="sldImg"/>
          </p:nvPr>
        </p:nvSpPr>
        <p:spPr>
          <a:xfrm>
            <a:off x="1143000" y="685800"/>
            <a:ext cx="4572000" cy="3429000"/>
          </a:xfrm>
          <a:prstGeom prst="rect">
            <a:avLst/>
          </a:prstGeom>
        </p:spPr>
        <p:txBody>
          <a:bodyPr/>
          <a:lstStyle/>
          <a:p>
            <a:pPr/>
          </a:p>
        </p:txBody>
      </p:sp>
      <p:sp>
        <p:nvSpPr>
          <p:cNvPr id="184" name="Shape 18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elslide">
    <p:spTree>
      <p:nvGrpSpPr>
        <p:cNvPr id="1" name=""/>
        <p:cNvGrpSpPr/>
        <p:nvPr/>
      </p:nvGrpSpPr>
      <p:grpSpPr>
        <a:xfrm>
          <a:off x="0" y="0"/>
          <a:ext cx="0" cy="0"/>
          <a:chOff x="0" y="0"/>
          <a:chExt cx="0" cy="0"/>
        </a:xfrm>
      </p:grpSpPr>
      <p:grpSp>
        <p:nvGrpSpPr>
          <p:cNvPr id="22" name="Group 22"/>
          <p:cNvGrpSpPr/>
          <p:nvPr/>
        </p:nvGrpSpPr>
        <p:grpSpPr>
          <a:xfrm>
            <a:off x="4334933" y="1169931"/>
            <a:ext cx="4814836" cy="4993803"/>
            <a:chOff x="0" y="0"/>
            <a:chExt cx="4814835" cy="4993801"/>
          </a:xfrm>
        </p:grpSpPr>
        <p:sp>
          <p:nvSpPr>
            <p:cNvPr id="17" name="Shape 17"/>
            <p:cNvSpPr/>
            <p:nvPr/>
          </p:nvSpPr>
          <p:spPr>
            <a:xfrm flipH="1">
              <a:off x="1674326" y="0"/>
              <a:ext cx="3134742" cy="3134742"/>
            </a:xfrm>
            <a:prstGeom prst="line">
              <a:avLst/>
            </a:prstGeom>
            <a:noFill/>
            <a:ln w="12700"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18" name="Shape 18"/>
            <p:cNvSpPr/>
            <p:nvPr/>
          </p:nvSpPr>
          <p:spPr>
            <a:xfrm flipH="1">
              <a:off x="0" y="178966"/>
              <a:ext cx="4814836" cy="4814836"/>
            </a:xfrm>
            <a:prstGeom prst="line">
              <a:avLst/>
            </a:prstGeom>
            <a:noFill/>
            <a:ln w="12700"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19" name="Shape 19"/>
            <p:cNvSpPr/>
            <p:nvPr/>
          </p:nvSpPr>
          <p:spPr>
            <a:xfrm flipH="1">
              <a:off x="890662" y="299337"/>
              <a:ext cx="3912055" cy="3912055"/>
            </a:xfrm>
            <a:prstGeom prst="line">
              <a:avLst/>
            </a:prstGeom>
            <a:noFill/>
            <a:ln w="12700"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20" name="Shape 20"/>
            <p:cNvSpPr/>
            <p:nvPr/>
          </p:nvSpPr>
          <p:spPr>
            <a:xfrm flipH="1">
              <a:off x="969655" y="137924"/>
              <a:ext cx="3839413" cy="3839413"/>
            </a:xfrm>
            <a:prstGeom prst="line">
              <a:avLst/>
            </a:prstGeom>
            <a:noFill/>
            <a:ln w="31750"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21" name="Shape 21"/>
            <p:cNvSpPr/>
            <p:nvPr/>
          </p:nvSpPr>
          <p:spPr>
            <a:xfrm flipH="1">
              <a:off x="1372144" y="600265"/>
              <a:ext cx="3430573" cy="3430571"/>
            </a:xfrm>
            <a:prstGeom prst="line">
              <a:avLst/>
            </a:prstGeom>
            <a:noFill/>
            <a:ln w="31750"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grpSp>
      <p:sp>
        <p:nvSpPr>
          <p:cNvPr id="23" name="Shape 23"/>
          <p:cNvSpPr/>
          <p:nvPr>
            <p:ph type="title"/>
          </p:nvPr>
        </p:nvSpPr>
        <p:spPr>
          <a:xfrm>
            <a:off x="533400" y="533400"/>
            <a:ext cx="6154714" cy="3124201"/>
          </a:xfrm>
          <a:prstGeom prst="rect">
            <a:avLst/>
          </a:prstGeom>
          <a:extLst>
            <a:ext uri="{C572A759-6A51-4108-AA02-DFA0A04FC94B}">
              <ma14:wrappingTextBoxFlag xmlns:ma14="http://schemas.microsoft.com/office/mac/drawingml/2011/main" val="1"/>
            </a:ext>
          </a:extLst>
        </p:spPr>
        <p:txBody>
          <a:bodyPr anchor="b"/>
          <a:lstStyle>
            <a:lvl1pPr>
              <a:defRPr sz="4400"/>
            </a:lvl1pPr>
          </a:lstStyle>
          <a:p>
            <a:pPr/>
            <a:r>
              <a:t>Klik for at redigere titeltypografien i masteren</a:t>
            </a:r>
          </a:p>
        </p:txBody>
      </p:sp>
      <p:sp>
        <p:nvSpPr>
          <p:cNvPr id="24" name="Shape 24"/>
          <p:cNvSpPr/>
          <p:nvPr>
            <p:ph type="body" sz="quarter" idx="1"/>
          </p:nvPr>
        </p:nvSpPr>
        <p:spPr>
          <a:xfrm>
            <a:off x="533400" y="3843868"/>
            <a:ext cx="4954250" cy="1913467"/>
          </a:xfrm>
          <a:prstGeom prst="rect">
            <a:avLst/>
          </a:prstGeom>
          <a:extLst>
            <a:ext uri="{C572A759-6A51-4108-AA02-DFA0A04FC94B}">
              <ma14:wrappingTextBoxFlag xmlns:ma14="http://schemas.microsoft.com/office/mac/drawingml/2011/main" val="1"/>
            </a:ext>
          </a:extLst>
        </p:spPr>
        <p:txBody>
          <a:bodyPr anchor="t"/>
          <a:lstStyle>
            <a:lvl1pPr marL="0" indent="0">
              <a:buClrTx/>
              <a:buSzTx/>
              <a:buFontTx/>
              <a:buNone/>
            </a:lvl1pPr>
          </a:lstStyle>
          <a:p>
            <a:pPr/>
            <a:r>
              <a:t>Klik for at redigere undertiteltypografien i masteren</a:t>
            </a:r>
          </a:p>
        </p:txBody>
      </p:sp>
      <p:sp>
        <p:nvSpPr>
          <p:cNvPr id="25" name="Shape 2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Panoramisk billede med billedtekst">
    <p:spTree>
      <p:nvGrpSpPr>
        <p:cNvPr id="1" name=""/>
        <p:cNvGrpSpPr/>
        <p:nvPr/>
      </p:nvGrpSpPr>
      <p:grpSpPr>
        <a:xfrm>
          <a:off x="0" y="0"/>
          <a:ext cx="0" cy="0"/>
          <a:chOff x="0" y="0"/>
          <a:chExt cx="0" cy="0"/>
        </a:xfrm>
      </p:grpSpPr>
      <p:sp>
        <p:nvSpPr>
          <p:cNvPr id="104" name="Shape 104"/>
          <p:cNvSpPr/>
          <p:nvPr>
            <p:ph type="title"/>
          </p:nvPr>
        </p:nvSpPr>
        <p:spPr>
          <a:xfrm>
            <a:off x="533400" y="4495800"/>
            <a:ext cx="6554868" cy="1524000"/>
          </a:xfrm>
          <a:prstGeom prst="rect">
            <a:avLst/>
          </a:prstGeom>
          <a:extLst>
            <a:ext uri="{C572A759-6A51-4108-AA02-DFA0A04FC94B}">
              <ma14:wrappingTextBoxFlag xmlns:ma14="http://schemas.microsoft.com/office/mac/drawingml/2011/main" val="1"/>
            </a:ext>
          </a:extLst>
        </p:spPr>
        <p:txBody>
          <a:bodyPr/>
          <a:lstStyle/>
          <a:p>
            <a:pPr/>
            <a:r>
              <a:t>Klik for at redigere titeltypografien i masteren</a:t>
            </a:r>
          </a:p>
        </p:txBody>
      </p:sp>
      <p:sp>
        <p:nvSpPr>
          <p:cNvPr id="105" name="Shape 105"/>
          <p:cNvSpPr/>
          <p:nvPr>
            <p:ph type="pic" idx="13"/>
          </p:nvPr>
        </p:nvSpPr>
        <p:spPr>
          <a:xfrm>
            <a:off x="533400" y="533400"/>
            <a:ext cx="8077200" cy="3124200"/>
          </a:xfrm>
          <a:prstGeom prst="rect">
            <a:avLst/>
          </a:prstGeom>
          <a:ln w="15875">
            <a:solidFill>
              <a:srgbClr val="FFFFFF">
                <a:alpha val="40000"/>
              </a:srgbClr>
            </a:solidFill>
            <a:round/>
          </a:ln>
        </p:spPr>
        <p:txBody>
          <a:bodyPr lIns="91439" rIns="91439" anchor="t">
            <a:noAutofit/>
          </a:bodyPr>
          <a:lstStyle/>
          <a:p>
            <a:pPr/>
          </a:p>
        </p:txBody>
      </p:sp>
      <p:sp>
        <p:nvSpPr>
          <p:cNvPr id="106" name="Shape 106"/>
          <p:cNvSpPr/>
          <p:nvPr>
            <p:ph type="body" sz="quarter" idx="1"/>
          </p:nvPr>
        </p:nvSpPr>
        <p:spPr>
          <a:xfrm>
            <a:off x="762001" y="3843866"/>
            <a:ext cx="7281334" cy="457201"/>
          </a:xfrm>
          <a:prstGeom prst="rect">
            <a:avLst/>
          </a:prstGeom>
          <a:extLst>
            <a:ext uri="{C572A759-6A51-4108-AA02-DFA0A04FC94B}">
              <ma14:wrappingTextBoxFlag xmlns:ma14="http://schemas.microsoft.com/office/mac/drawingml/2011/main" val="1"/>
            </a:ext>
          </a:extLst>
        </p:spPr>
        <p:txBody>
          <a:bodyPr anchor="t"/>
          <a:lstStyle>
            <a:lvl1pPr marL="0" indent="0">
              <a:buClrTx/>
              <a:buSzTx/>
              <a:buFontTx/>
              <a:buNone/>
              <a:defRPr sz="1600"/>
            </a:lvl1pPr>
          </a:lstStyle>
          <a:p>
            <a:pPr/>
            <a:r>
              <a:t>Rediger teksttypografien i masteren</a:t>
            </a:r>
          </a:p>
        </p:txBody>
      </p:sp>
      <p:sp>
        <p:nvSpPr>
          <p:cNvPr id="107" name="Shape 10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Titel og billedtekst">
    <p:spTree>
      <p:nvGrpSpPr>
        <p:cNvPr id="1" name=""/>
        <p:cNvGrpSpPr/>
        <p:nvPr/>
      </p:nvGrpSpPr>
      <p:grpSpPr>
        <a:xfrm>
          <a:off x="0" y="0"/>
          <a:ext cx="0" cy="0"/>
          <a:chOff x="0" y="0"/>
          <a:chExt cx="0" cy="0"/>
        </a:xfrm>
      </p:grpSpPr>
      <p:sp>
        <p:nvSpPr>
          <p:cNvPr id="114" name="Shape 114"/>
          <p:cNvSpPr/>
          <p:nvPr>
            <p:ph type="title"/>
          </p:nvPr>
        </p:nvSpPr>
        <p:spPr>
          <a:xfrm>
            <a:off x="533400" y="533400"/>
            <a:ext cx="8077200" cy="2895600"/>
          </a:xfrm>
          <a:prstGeom prst="rect">
            <a:avLst/>
          </a:prstGeom>
          <a:extLst>
            <a:ext uri="{C572A759-6A51-4108-AA02-DFA0A04FC94B}">
              <ma14:wrappingTextBoxFlag xmlns:ma14="http://schemas.microsoft.com/office/mac/drawingml/2011/main" val="1"/>
            </a:ext>
          </a:extLst>
        </p:spPr>
        <p:txBody>
          <a:bodyPr/>
          <a:lstStyle>
            <a:lvl1pPr>
              <a:defRPr sz="2800"/>
            </a:lvl1pPr>
          </a:lstStyle>
          <a:p>
            <a:pPr/>
            <a:r>
              <a:t>Klik for at redigere titeltypografien i masteren</a:t>
            </a:r>
          </a:p>
        </p:txBody>
      </p:sp>
      <p:sp>
        <p:nvSpPr>
          <p:cNvPr id="115" name="Shape 115"/>
          <p:cNvSpPr/>
          <p:nvPr>
            <p:ph type="body" sz="quarter" idx="1"/>
          </p:nvPr>
        </p:nvSpPr>
        <p:spPr>
          <a:xfrm>
            <a:off x="533400" y="4114800"/>
            <a:ext cx="6383552" cy="1905000"/>
          </a:xfrm>
          <a:prstGeom prst="rect">
            <a:avLst/>
          </a:prstGeom>
          <a:extLst>
            <a:ext uri="{C572A759-6A51-4108-AA02-DFA0A04FC94B}">
              <ma14:wrappingTextBoxFlag xmlns:ma14="http://schemas.microsoft.com/office/mac/drawingml/2011/main" val="1"/>
            </a:ext>
          </a:extLst>
        </p:spPr>
        <p:txBody>
          <a:bodyPr/>
          <a:lstStyle>
            <a:lvl1pPr marL="0" indent="0">
              <a:buClrTx/>
              <a:buSzTx/>
              <a:buFontTx/>
              <a:buNone/>
              <a:defRPr sz="1800"/>
            </a:lvl1pPr>
          </a:lstStyle>
          <a:p>
            <a:pPr/>
            <a:r>
              <a:t>Rediger teksttypografien i masteren</a:t>
            </a:r>
          </a:p>
        </p:txBody>
      </p:sp>
      <p:sp>
        <p:nvSpPr>
          <p:cNvPr id="116" name="Shape 11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Citat med billedtekst">
    <p:spTree>
      <p:nvGrpSpPr>
        <p:cNvPr id="1" name=""/>
        <p:cNvGrpSpPr/>
        <p:nvPr/>
      </p:nvGrpSpPr>
      <p:grpSpPr>
        <a:xfrm>
          <a:off x="0" y="0"/>
          <a:ext cx="0" cy="0"/>
          <a:chOff x="0" y="0"/>
          <a:chExt cx="0" cy="0"/>
        </a:xfrm>
      </p:grpSpPr>
      <p:sp>
        <p:nvSpPr>
          <p:cNvPr id="123" name="Shape 123"/>
          <p:cNvSpPr/>
          <p:nvPr>
            <p:ph type="title"/>
          </p:nvPr>
        </p:nvSpPr>
        <p:spPr>
          <a:xfrm>
            <a:off x="856283" y="533400"/>
            <a:ext cx="6859787" cy="2895600"/>
          </a:xfrm>
          <a:prstGeom prst="rect">
            <a:avLst/>
          </a:prstGeom>
          <a:extLst>
            <a:ext uri="{C572A759-6A51-4108-AA02-DFA0A04FC94B}">
              <ma14:wrappingTextBoxFlag xmlns:ma14="http://schemas.microsoft.com/office/mac/drawingml/2011/main" val="1"/>
            </a:ext>
          </a:extLst>
        </p:spPr>
        <p:txBody>
          <a:bodyPr/>
          <a:lstStyle>
            <a:lvl1pPr>
              <a:defRPr sz="2800"/>
            </a:lvl1pPr>
          </a:lstStyle>
          <a:p>
            <a:pPr/>
            <a:r>
              <a:t>Klik for at redigere titeltypografien i masteren</a:t>
            </a:r>
          </a:p>
        </p:txBody>
      </p:sp>
      <p:sp>
        <p:nvSpPr>
          <p:cNvPr id="124" name="Shape 124"/>
          <p:cNvSpPr/>
          <p:nvPr>
            <p:ph type="body" sz="quarter" idx="1"/>
          </p:nvPr>
        </p:nvSpPr>
        <p:spPr>
          <a:xfrm>
            <a:off x="1066800" y="3429000"/>
            <a:ext cx="6402467" cy="482600"/>
          </a:xfrm>
          <a:prstGeom prst="rect">
            <a:avLst/>
          </a:prstGeom>
          <a:extLst>
            <a:ext uri="{C572A759-6A51-4108-AA02-DFA0A04FC94B}">
              <ma14:wrappingTextBoxFlag xmlns:ma14="http://schemas.microsoft.com/office/mac/drawingml/2011/main" val="1"/>
            </a:ext>
          </a:extLst>
        </p:spPr>
        <p:txBody>
          <a:bodyPr/>
          <a:lstStyle>
            <a:lvl1pPr marL="0" indent="0">
              <a:buClrTx/>
              <a:buSzTx/>
              <a:buFontTx/>
              <a:buNone/>
            </a:lvl1pPr>
          </a:lstStyle>
          <a:p>
            <a:pPr/>
            <a:r>
              <a:t>Rediger teksttypografien i masteren</a:t>
            </a:r>
          </a:p>
        </p:txBody>
      </p:sp>
      <p:sp>
        <p:nvSpPr>
          <p:cNvPr id="125" name="Shape 125"/>
          <p:cNvSpPr/>
          <p:nvPr>
            <p:ph type="body" sz="quarter" idx="13"/>
          </p:nvPr>
        </p:nvSpPr>
        <p:spPr>
          <a:xfrm>
            <a:off x="533399" y="4301070"/>
            <a:ext cx="6382363" cy="1718731"/>
          </a:xfrm>
          <a:prstGeom prst="rect">
            <a:avLst/>
          </a:prstGeom>
        </p:spPr>
        <p:txBody>
          <a:bodyPr/>
          <a:lstStyle/>
          <a:p>
            <a:pPr marL="0" indent="0">
              <a:buClrTx/>
              <a:buSzTx/>
              <a:buFontTx/>
              <a:buNone/>
            </a:pPr>
          </a:p>
        </p:txBody>
      </p:sp>
      <p:sp>
        <p:nvSpPr>
          <p:cNvPr id="126" name="Shape 126"/>
          <p:cNvSpPr/>
          <p:nvPr/>
        </p:nvSpPr>
        <p:spPr>
          <a:xfrm>
            <a:off x="228600" y="334992"/>
            <a:ext cx="457319"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sz="8000">
                <a:solidFill>
                  <a:srgbClr val="FFFFFF"/>
                </a:solidFill>
              </a:defRPr>
            </a:lvl1pPr>
          </a:lstStyle>
          <a:p>
            <a:pPr/>
            <a:r>
              <a:t>“</a:t>
            </a:r>
          </a:p>
        </p:txBody>
      </p:sp>
      <p:sp>
        <p:nvSpPr>
          <p:cNvPr id="127" name="Shape 127"/>
          <p:cNvSpPr/>
          <p:nvPr/>
        </p:nvSpPr>
        <p:spPr>
          <a:xfrm>
            <a:off x="7696200" y="2392968"/>
            <a:ext cx="457319"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z="8000">
                <a:solidFill>
                  <a:srgbClr val="FFFFFF"/>
                </a:solidFill>
              </a:defRPr>
            </a:lvl1pPr>
          </a:lstStyle>
          <a:p>
            <a:pPr/>
            <a:r>
              <a:t>”</a:t>
            </a:r>
          </a:p>
        </p:txBody>
      </p:sp>
      <p:sp>
        <p:nvSpPr>
          <p:cNvPr id="128" name="Shape 12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Navnekort">
    <p:spTree>
      <p:nvGrpSpPr>
        <p:cNvPr id="1" name=""/>
        <p:cNvGrpSpPr/>
        <p:nvPr/>
      </p:nvGrpSpPr>
      <p:grpSpPr>
        <a:xfrm>
          <a:off x="0" y="0"/>
          <a:ext cx="0" cy="0"/>
          <a:chOff x="0" y="0"/>
          <a:chExt cx="0" cy="0"/>
        </a:xfrm>
      </p:grpSpPr>
      <p:sp>
        <p:nvSpPr>
          <p:cNvPr id="135" name="Shape 135"/>
          <p:cNvSpPr/>
          <p:nvPr>
            <p:ph type="title"/>
          </p:nvPr>
        </p:nvSpPr>
        <p:spPr>
          <a:xfrm>
            <a:off x="533400" y="3429000"/>
            <a:ext cx="6382361" cy="1697401"/>
          </a:xfrm>
          <a:prstGeom prst="rect">
            <a:avLst/>
          </a:prstGeom>
          <a:extLst>
            <a:ext uri="{C572A759-6A51-4108-AA02-DFA0A04FC94B}">
              <ma14:wrappingTextBoxFlag xmlns:ma14="http://schemas.microsoft.com/office/mac/drawingml/2011/main" val="1"/>
            </a:ext>
          </a:extLst>
        </p:spPr>
        <p:txBody>
          <a:bodyPr anchor="b"/>
          <a:lstStyle>
            <a:lvl1pPr>
              <a:defRPr sz="2800"/>
            </a:lvl1pPr>
          </a:lstStyle>
          <a:p>
            <a:pPr/>
            <a:r>
              <a:t>Klik for at redigere titeltypografien i masteren</a:t>
            </a:r>
          </a:p>
        </p:txBody>
      </p:sp>
      <p:sp>
        <p:nvSpPr>
          <p:cNvPr id="136" name="Shape 136"/>
          <p:cNvSpPr/>
          <p:nvPr>
            <p:ph type="body" sz="quarter" idx="1"/>
          </p:nvPr>
        </p:nvSpPr>
        <p:spPr>
          <a:xfrm>
            <a:off x="533400" y="5132980"/>
            <a:ext cx="6383552" cy="886820"/>
          </a:xfrm>
          <a:prstGeom prst="rect">
            <a:avLst/>
          </a:prstGeom>
          <a:extLst>
            <a:ext uri="{C572A759-6A51-4108-AA02-DFA0A04FC94B}">
              <ma14:wrappingTextBoxFlag xmlns:ma14="http://schemas.microsoft.com/office/mac/drawingml/2011/main" val="1"/>
            </a:ext>
          </a:extLst>
        </p:spPr>
        <p:txBody>
          <a:bodyPr anchor="t"/>
          <a:lstStyle>
            <a:lvl1pPr marL="0" indent="0">
              <a:buClrTx/>
              <a:buSzTx/>
              <a:buFontTx/>
              <a:buNone/>
              <a:defRPr sz="1800"/>
            </a:lvl1pPr>
          </a:lstStyle>
          <a:p>
            <a:pPr/>
            <a:r>
              <a:t>Rediger teksttypografien i masteren</a:t>
            </a:r>
          </a:p>
        </p:txBody>
      </p:sp>
      <p:sp>
        <p:nvSpPr>
          <p:cNvPr id="137" name="Shape 13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Kort med citat og navn">
    <p:spTree>
      <p:nvGrpSpPr>
        <p:cNvPr id="1" name=""/>
        <p:cNvGrpSpPr/>
        <p:nvPr/>
      </p:nvGrpSpPr>
      <p:grpSpPr>
        <a:xfrm>
          <a:off x="0" y="0"/>
          <a:ext cx="0" cy="0"/>
          <a:chOff x="0" y="0"/>
          <a:chExt cx="0" cy="0"/>
        </a:xfrm>
      </p:grpSpPr>
      <p:sp>
        <p:nvSpPr>
          <p:cNvPr id="144" name="Shape 144"/>
          <p:cNvSpPr/>
          <p:nvPr>
            <p:ph type="title"/>
          </p:nvPr>
        </p:nvSpPr>
        <p:spPr>
          <a:xfrm>
            <a:off x="856283" y="533400"/>
            <a:ext cx="6859787" cy="2895600"/>
          </a:xfrm>
          <a:prstGeom prst="rect">
            <a:avLst/>
          </a:prstGeom>
          <a:extLst>
            <a:ext uri="{C572A759-6A51-4108-AA02-DFA0A04FC94B}">
              <ma14:wrappingTextBoxFlag xmlns:ma14="http://schemas.microsoft.com/office/mac/drawingml/2011/main" val="1"/>
            </a:ext>
          </a:extLst>
        </p:spPr>
        <p:txBody>
          <a:bodyPr/>
          <a:lstStyle>
            <a:lvl1pPr>
              <a:defRPr sz="2800"/>
            </a:lvl1pPr>
          </a:lstStyle>
          <a:p>
            <a:pPr/>
            <a:r>
              <a:t>Klik for at redigere titeltypografien i masteren</a:t>
            </a:r>
          </a:p>
        </p:txBody>
      </p:sp>
      <p:sp>
        <p:nvSpPr>
          <p:cNvPr id="145" name="Shape 145"/>
          <p:cNvSpPr/>
          <p:nvPr>
            <p:ph type="body" sz="quarter" idx="1"/>
          </p:nvPr>
        </p:nvSpPr>
        <p:spPr>
          <a:xfrm>
            <a:off x="533400" y="3886200"/>
            <a:ext cx="6382361" cy="1049866"/>
          </a:xfrm>
          <a:prstGeom prst="rect">
            <a:avLst/>
          </a:prstGeom>
          <a:extLst>
            <a:ext uri="{C572A759-6A51-4108-AA02-DFA0A04FC94B}">
              <ma14:wrappingTextBoxFlag xmlns:ma14="http://schemas.microsoft.com/office/mac/drawingml/2011/main" val="1"/>
            </a:ext>
          </a:extLst>
        </p:spPr>
        <p:txBody>
          <a:bodyPr anchor="b"/>
          <a:lstStyle>
            <a:lvl1pPr indent="-571500">
              <a:buClrTx/>
              <a:buSzTx/>
              <a:buFontTx/>
              <a:buNone/>
              <a:defRPr cap="all">
                <a:solidFill>
                  <a:srgbClr val="FFFFFF"/>
                </a:solidFill>
              </a:defRPr>
            </a:lvl1pPr>
          </a:lstStyle>
          <a:p>
            <a:pPr/>
            <a:r>
              <a:t>Rediger teksttypografien i masteren</a:t>
            </a:r>
          </a:p>
        </p:txBody>
      </p:sp>
      <p:sp>
        <p:nvSpPr>
          <p:cNvPr id="146" name="Shape 146"/>
          <p:cNvSpPr/>
          <p:nvPr>
            <p:ph type="body" sz="quarter" idx="13"/>
          </p:nvPr>
        </p:nvSpPr>
        <p:spPr>
          <a:xfrm>
            <a:off x="533399" y="4953000"/>
            <a:ext cx="6382362" cy="1066800"/>
          </a:xfrm>
          <a:prstGeom prst="rect">
            <a:avLst/>
          </a:prstGeom>
        </p:spPr>
        <p:txBody>
          <a:bodyPr anchor="t"/>
          <a:lstStyle/>
          <a:p>
            <a:pPr marL="0" indent="0">
              <a:buClrTx/>
              <a:buSzTx/>
              <a:buFontTx/>
              <a:buNone/>
              <a:defRPr sz="1800"/>
            </a:pPr>
          </a:p>
        </p:txBody>
      </p:sp>
      <p:sp>
        <p:nvSpPr>
          <p:cNvPr id="147" name="Shape 147"/>
          <p:cNvSpPr/>
          <p:nvPr/>
        </p:nvSpPr>
        <p:spPr>
          <a:xfrm>
            <a:off x="228600" y="334992"/>
            <a:ext cx="457319"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sz="8000">
                <a:solidFill>
                  <a:srgbClr val="FFFFFF"/>
                </a:solidFill>
              </a:defRPr>
            </a:lvl1pPr>
          </a:lstStyle>
          <a:p>
            <a:pPr/>
            <a:r>
              <a:t>“</a:t>
            </a:r>
          </a:p>
        </p:txBody>
      </p:sp>
      <p:sp>
        <p:nvSpPr>
          <p:cNvPr id="148" name="Shape 148"/>
          <p:cNvSpPr/>
          <p:nvPr/>
        </p:nvSpPr>
        <p:spPr>
          <a:xfrm>
            <a:off x="7696200" y="2392968"/>
            <a:ext cx="457319"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z="8000">
                <a:solidFill>
                  <a:srgbClr val="FFFFFF"/>
                </a:solidFill>
              </a:defRPr>
            </a:lvl1pPr>
          </a:lstStyle>
          <a:p>
            <a:pPr/>
            <a:r>
              <a:t>”</a:t>
            </a:r>
          </a:p>
        </p:txBody>
      </p:sp>
      <p:sp>
        <p:nvSpPr>
          <p:cNvPr id="149" name="Shape 1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Sandt eller falsk">
    <p:spTree>
      <p:nvGrpSpPr>
        <p:cNvPr id="1" name=""/>
        <p:cNvGrpSpPr/>
        <p:nvPr/>
      </p:nvGrpSpPr>
      <p:grpSpPr>
        <a:xfrm>
          <a:off x="0" y="0"/>
          <a:ext cx="0" cy="0"/>
          <a:chOff x="0" y="0"/>
          <a:chExt cx="0" cy="0"/>
        </a:xfrm>
      </p:grpSpPr>
      <p:sp>
        <p:nvSpPr>
          <p:cNvPr id="156" name="Shape 156"/>
          <p:cNvSpPr/>
          <p:nvPr>
            <p:ph type="title"/>
          </p:nvPr>
        </p:nvSpPr>
        <p:spPr>
          <a:xfrm>
            <a:off x="533400" y="533400"/>
            <a:ext cx="7525658" cy="2895600"/>
          </a:xfrm>
          <a:prstGeom prst="rect">
            <a:avLst/>
          </a:prstGeom>
          <a:extLst>
            <a:ext uri="{C572A759-6A51-4108-AA02-DFA0A04FC94B}">
              <ma14:wrappingTextBoxFlag xmlns:ma14="http://schemas.microsoft.com/office/mac/drawingml/2011/main" val="1"/>
            </a:ext>
          </a:extLst>
        </p:spPr>
        <p:txBody>
          <a:bodyPr/>
          <a:lstStyle>
            <a:lvl1pPr>
              <a:defRPr sz="2800"/>
            </a:lvl1pPr>
          </a:lstStyle>
          <a:p>
            <a:pPr/>
            <a:r>
              <a:t>Klik for at redigere titeltypografien i masteren</a:t>
            </a:r>
          </a:p>
        </p:txBody>
      </p:sp>
      <p:sp>
        <p:nvSpPr>
          <p:cNvPr id="157" name="Shape 157"/>
          <p:cNvSpPr/>
          <p:nvPr>
            <p:ph type="body" sz="quarter" idx="1"/>
          </p:nvPr>
        </p:nvSpPr>
        <p:spPr>
          <a:xfrm>
            <a:off x="533400" y="3928533"/>
            <a:ext cx="6382361" cy="838201"/>
          </a:xfrm>
          <a:prstGeom prst="rect">
            <a:avLst/>
          </a:prstGeom>
          <a:extLst>
            <a:ext uri="{C572A759-6A51-4108-AA02-DFA0A04FC94B}">
              <ma14:wrappingTextBoxFlag xmlns:ma14="http://schemas.microsoft.com/office/mac/drawingml/2011/main" val="1"/>
            </a:ext>
          </a:extLst>
        </p:spPr>
        <p:txBody>
          <a:bodyPr anchor="b"/>
          <a:lstStyle>
            <a:lvl1pPr indent="-571500">
              <a:buClrTx/>
              <a:buSzTx/>
              <a:buFontTx/>
              <a:buNone/>
              <a:defRPr cap="all">
                <a:solidFill>
                  <a:srgbClr val="FFFFFF"/>
                </a:solidFill>
              </a:defRPr>
            </a:lvl1pPr>
          </a:lstStyle>
          <a:p>
            <a:pPr/>
            <a:r>
              <a:t>Rediger teksttypografien i masteren</a:t>
            </a:r>
          </a:p>
        </p:txBody>
      </p:sp>
      <p:sp>
        <p:nvSpPr>
          <p:cNvPr id="158" name="Shape 158"/>
          <p:cNvSpPr/>
          <p:nvPr>
            <p:ph type="body" sz="quarter" idx="13"/>
          </p:nvPr>
        </p:nvSpPr>
        <p:spPr>
          <a:xfrm>
            <a:off x="533399" y="4766735"/>
            <a:ext cx="6382362" cy="1253066"/>
          </a:xfrm>
          <a:prstGeom prst="rect">
            <a:avLst/>
          </a:prstGeom>
        </p:spPr>
        <p:txBody>
          <a:bodyPr anchor="t"/>
          <a:lstStyle/>
          <a:p>
            <a:pPr marL="0" indent="0">
              <a:buClrTx/>
              <a:buSzTx/>
              <a:buFontTx/>
              <a:buNone/>
              <a:defRPr sz="1800"/>
            </a:pPr>
          </a:p>
        </p:txBody>
      </p:sp>
      <p:sp>
        <p:nvSpPr>
          <p:cNvPr id="159" name="Shape 1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Titel og lodret tekst">
    <p:spTree>
      <p:nvGrpSpPr>
        <p:cNvPr id="1" name=""/>
        <p:cNvGrpSpPr/>
        <p:nvPr/>
      </p:nvGrpSpPr>
      <p:grpSpPr>
        <a:xfrm>
          <a:off x="0" y="0"/>
          <a:ext cx="0" cy="0"/>
          <a:chOff x="0" y="0"/>
          <a:chExt cx="0" cy="0"/>
        </a:xfrm>
      </p:grpSpPr>
      <p:sp>
        <p:nvSpPr>
          <p:cNvPr id="166" name="Shape 166"/>
          <p:cNvSpPr/>
          <p:nvPr>
            <p:ph type="title"/>
          </p:nvPr>
        </p:nvSpPr>
        <p:spPr>
          <a:xfrm>
            <a:off x="533400" y="4495800"/>
            <a:ext cx="6554868" cy="1524000"/>
          </a:xfrm>
          <a:prstGeom prst="rect">
            <a:avLst/>
          </a:prstGeom>
          <a:extLst>
            <a:ext uri="{C572A759-6A51-4108-AA02-DFA0A04FC94B}">
              <ma14:wrappingTextBoxFlag xmlns:ma14="http://schemas.microsoft.com/office/mac/drawingml/2011/main" val="1"/>
            </a:ext>
          </a:extLst>
        </p:spPr>
        <p:txBody>
          <a:bodyPr/>
          <a:lstStyle>
            <a:lvl1pPr>
              <a:defRPr sz="2800"/>
            </a:lvl1pPr>
          </a:lstStyle>
          <a:p>
            <a:pPr/>
            <a:r>
              <a:t>Klik for at redigere titeltypografien i masteren</a:t>
            </a:r>
          </a:p>
        </p:txBody>
      </p:sp>
      <p:sp>
        <p:nvSpPr>
          <p:cNvPr id="167" name="Shape 167"/>
          <p:cNvSpPr/>
          <p:nvPr>
            <p:ph type="body" sz="half" idx="1"/>
          </p:nvPr>
        </p:nvSpPr>
        <p:spPr>
          <a:xfrm>
            <a:off x="533400" y="533401"/>
            <a:ext cx="6554868" cy="3767671"/>
          </a:xfrm>
          <a:prstGeom prst="rect">
            <a:avLst/>
          </a:prstGeom>
          <a:extLst>
            <a:ext uri="{C572A759-6A51-4108-AA02-DFA0A04FC94B}">
              <ma14:wrappingTextBoxFlag xmlns:ma14="http://schemas.microsoft.com/office/mac/drawingml/2011/main" val="1"/>
            </a:ext>
          </a:extLst>
        </p:spPr>
        <p:txBody>
          <a:bodyPr anchor="t"/>
          <a:lstStyle/>
          <a:p>
            <a:pPr/>
            <a:r>
              <a:t>Rediger teksttypografien i masteren</a:t>
            </a:r>
          </a:p>
          <a:p>
            <a:pPr lvl="1"/>
            <a:r>
              <a:t>Andet niveau</a:t>
            </a:r>
          </a:p>
          <a:p>
            <a:pPr lvl="2"/>
            <a:r>
              <a:t>Tredje niveau</a:t>
            </a:r>
          </a:p>
          <a:p>
            <a:pPr lvl="3"/>
            <a:r>
              <a:t>Fjerde niveau</a:t>
            </a:r>
          </a:p>
          <a:p>
            <a:pPr lvl="4"/>
            <a:r>
              <a:t>Femte niveau</a:t>
            </a:r>
          </a:p>
        </p:txBody>
      </p:sp>
      <p:sp>
        <p:nvSpPr>
          <p:cNvPr id="168" name="Shape 1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Lodret titel og tekst">
    <p:spTree>
      <p:nvGrpSpPr>
        <p:cNvPr id="1" name=""/>
        <p:cNvGrpSpPr/>
        <p:nvPr/>
      </p:nvGrpSpPr>
      <p:grpSpPr>
        <a:xfrm>
          <a:off x="0" y="0"/>
          <a:ext cx="0" cy="0"/>
          <a:chOff x="0" y="0"/>
          <a:chExt cx="0" cy="0"/>
        </a:xfrm>
      </p:grpSpPr>
      <p:sp>
        <p:nvSpPr>
          <p:cNvPr id="175" name="Shape 175"/>
          <p:cNvSpPr/>
          <p:nvPr>
            <p:ph type="title"/>
          </p:nvPr>
        </p:nvSpPr>
        <p:spPr>
          <a:xfrm>
            <a:off x="6566406" y="533400"/>
            <a:ext cx="2044195" cy="4419600"/>
          </a:xfrm>
          <a:prstGeom prst="rect">
            <a:avLst/>
          </a:prstGeom>
          <a:extLst>
            <a:ext uri="{C572A759-6A51-4108-AA02-DFA0A04FC94B}">
              <ma14:wrappingTextBoxFlag xmlns:ma14="http://schemas.microsoft.com/office/mac/drawingml/2011/main" val="1"/>
            </a:ext>
          </a:extLst>
        </p:spPr>
        <p:txBody>
          <a:bodyPr/>
          <a:lstStyle>
            <a:lvl1pPr>
              <a:defRPr sz="2800"/>
            </a:lvl1pPr>
          </a:lstStyle>
          <a:p>
            <a:pPr/>
            <a:r>
              <a:t>Klik for at redigere titeltypografien i masteren</a:t>
            </a:r>
          </a:p>
        </p:txBody>
      </p:sp>
      <p:sp>
        <p:nvSpPr>
          <p:cNvPr id="176" name="Shape 176"/>
          <p:cNvSpPr/>
          <p:nvPr>
            <p:ph type="body" idx="1"/>
          </p:nvPr>
        </p:nvSpPr>
        <p:spPr>
          <a:xfrm>
            <a:off x="533400" y="533400"/>
            <a:ext cx="5850012" cy="5486400"/>
          </a:xfrm>
          <a:prstGeom prst="rect">
            <a:avLst/>
          </a:prstGeom>
          <a:extLst>
            <a:ext uri="{C572A759-6A51-4108-AA02-DFA0A04FC94B}">
              <ma14:wrappingTextBoxFlag xmlns:ma14="http://schemas.microsoft.com/office/mac/drawingml/2011/main" val="1"/>
            </a:ext>
          </a:extLst>
        </p:spPr>
        <p:txBody>
          <a:bodyPr anchor="t"/>
          <a:lstStyle/>
          <a:p>
            <a:pPr/>
            <a:r>
              <a:t>Rediger teksttypografien i masteren</a:t>
            </a:r>
          </a:p>
          <a:p>
            <a:pPr lvl="1"/>
            <a:r>
              <a:t>Andet niveau</a:t>
            </a:r>
          </a:p>
          <a:p>
            <a:pPr lvl="2"/>
            <a:r>
              <a:t>Tredje niveau</a:t>
            </a:r>
          </a:p>
          <a:p>
            <a:pPr lvl="3"/>
            <a:r>
              <a:t>Fjerde niveau</a:t>
            </a:r>
          </a:p>
          <a:p>
            <a:pPr lvl="4"/>
            <a:r>
              <a:t>Femte niveau</a:t>
            </a:r>
          </a:p>
        </p:txBody>
      </p:sp>
      <p:sp>
        <p:nvSpPr>
          <p:cNvPr id="177" name="Shape 17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el og indholdsobjekt">
    <p:spTree>
      <p:nvGrpSpPr>
        <p:cNvPr id="1" name=""/>
        <p:cNvGrpSpPr/>
        <p:nvPr/>
      </p:nvGrpSpPr>
      <p:grpSpPr>
        <a:xfrm>
          <a:off x="0" y="0"/>
          <a:ext cx="0" cy="0"/>
          <a:chOff x="0" y="0"/>
          <a:chExt cx="0" cy="0"/>
        </a:xfrm>
      </p:grpSpPr>
      <p:sp>
        <p:nvSpPr>
          <p:cNvPr id="32" name="Shape 32"/>
          <p:cNvSpPr/>
          <p:nvPr>
            <p:ph type="title"/>
          </p:nvPr>
        </p:nvSpPr>
        <p:spPr>
          <a:xfrm>
            <a:off x="533400" y="4495800"/>
            <a:ext cx="6554868" cy="1524000"/>
          </a:xfrm>
          <a:prstGeom prst="rect">
            <a:avLst/>
          </a:prstGeom>
          <a:extLst>
            <a:ext uri="{C572A759-6A51-4108-AA02-DFA0A04FC94B}">
              <ma14:wrappingTextBoxFlag xmlns:ma14="http://schemas.microsoft.com/office/mac/drawingml/2011/main" val="1"/>
            </a:ext>
          </a:extLst>
        </p:spPr>
        <p:txBody>
          <a:bodyPr/>
          <a:lstStyle/>
          <a:p>
            <a:pPr/>
            <a:r>
              <a:t>Klik for at redigere titeltypografien i masteren</a:t>
            </a:r>
          </a:p>
        </p:txBody>
      </p:sp>
      <p:sp>
        <p:nvSpPr>
          <p:cNvPr id="33" name="Shape 33"/>
          <p:cNvSpPr/>
          <p:nvPr>
            <p:ph type="body" sz="half" idx="1"/>
          </p:nvPr>
        </p:nvSpPr>
        <p:spPr>
          <a:xfrm>
            <a:off x="533400" y="533400"/>
            <a:ext cx="6554868" cy="3767671"/>
          </a:xfrm>
          <a:prstGeom prst="rect">
            <a:avLst/>
          </a:prstGeom>
          <a:extLst>
            <a:ext uri="{C572A759-6A51-4108-AA02-DFA0A04FC94B}">
              <ma14:wrappingTextBoxFlag xmlns:ma14="http://schemas.microsoft.com/office/mac/drawingml/2011/main" val="1"/>
            </a:ext>
          </a:extLst>
        </p:spPr>
        <p:txBody>
          <a:bodyPr/>
          <a:lstStyle/>
          <a:p>
            <a:pPr/>
            <a:r>
              <a:t>Rediger teksttypografien i masteren</a:t>
            </a:r>
          </a:p>
          <a:p>
            <a:pPr lvl="1"/>
            <a:r>
              <a:t>Andet niveau</a:t>
            </a:r>
          </a:p>
          <a:p>
            <a:pPr lvl="2"/>
            <a:r>
              <a:t>Tredje niveau</a:t>
            </a:r>
          </a:p>
          <a:p>
            <a:pPr lvl="3"/>
            <a:r>
              <a:t>Fjerde niveau</a:t>
            </a:r>
          </a:p>
          <a:p>
            <a:pPr lvl="4"/>
            <a:r>
              <a:t>Femte niveau</a:t>
            </a:r>
          </a:p>
        </p:txBody>
      </p:sp>
      <p:sp>
        <p:nvSpPr>
          <p:cNvPr id="34" name="Shape 3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Afsnitsoverskrift">
    <p:spTree>
      <p:nvGrpSpPr>
        <p:cNvPr id="1" name=""/>
        <p:cNvGrpSpPr/>
        <p:nvPr/>
      </p:nvGrpSpPr>
      <p:grpSpPr>
        <a:xfrm>
          <a:off x="0" y="0"/>
          <a:ext cx="0" cy="0"/>
          <a:chOff x="0" y="0"/>
          <a:chExt cx="0" cy="0"/>
        </a:xfrm>
      </p:grpSpPr>
      <p:sp>
        <p:nvSpPr>
          <p:cNvPr id="41" name="Shape 41"/>
          <p:cNvSpPr/>
          <p:nvPr>
            <p:ph type="title"/>
          </p:nvPr>
        </p:nvSpPr>
        <p:spPr>
          <a:xfrm>
            <a:off x="533400" y="1981199"/>
            <a:ext cx="6402469" cy="2319867"/>
          </a:xfrm>
          <a:prstGeom prst="rect">
            <a:avLst/>
          </a:prstGeom>
          <a:extLst>
            <a:ext uri="{C572A759-6A51-4108-AA02-DFA0A04FC94B}">
              <ma14:wrappingTextBoxFlag xmlns:ma14="http://schemas.microsoft.com/office/mac/drawingml/2011/main" val="1"/>
            </a:ext>
          </a:extLst>
        </p:spPr>
        <p:txBody>
          <a:bodyPr anchor="b"/>
          <a:lstStyle/>
          <a:p>
            <a:pPr/>
            <a:r>
              <a:t>Klik for at redigere titeltypografien i masteren</a:t>
            </a:r>
          </a:p>
        </p:txBody>
      </p:sp>
      <p:sp>
        <p:nvSpPr>
          <p:cNvPr id="42" name="Shape 42"/>
          <p:cNvSpPr/>
          <p:nvPr>
            <p:ph type="body" sz="quarter" idx="1"/>
          </p:nvPr>
        </p:nvSpPr>
        <p:spPr>
          <a:xfrm>
            <a:off x="533400" y="4487333"/>
            <a:ext cx="6402467" cy="1532468"/>
          </a:xfrm>
          <a:prstGeom prst="rect">
            <a:avLst/>
          </a:prstGeom>
          <a:extLst>
            <a:ext uri="{C572A759-6A51-4108-AA02-DFA0A04FC94B}">
              <ma14:wrappingTextBoxFlag xmlns:ma14="http://schemas.microsoft.com/office/mac/drawingml/2011/main" val="1"/>
            </a:ext>
          </a:extLst>
        </p:spPr>
        <p:txBody>
          <a:bodyPr anchor="t"/>
          <a:lstStyle>
            <a:lvl1pPr marL="0" indent="0">
              <a:buClrTx/>
              <a:buSzTx/>
              <a:buFontTx/>
              <a:buNone/>
              <a:defRPr sz="1800"/>
            </a:lvl1pPr>
          </a:lstStyle>
          <a:p>
            <a:pPr/>
            <a:r>
              <a:t>Rediger teksttypografien i masteren</a:t>
            </a:r>
          </a:p>
        </p:txBody>
      </p:sp>
      <p:sp>
        <p:nvSpPr>
          <p:cNvPr id="43" name="Shape 4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o indholdsobjekter">
    <p:spTree>
      <p:nvGrpSpPr>
        <p:cNvPr id="1" name=""/>
        <p:cNvGrpSpPr/>
        <p:nvPr/>
      </p:nvGrpSpPr>
      <p:grpSpPr>
        <a:xfrm>
          <a:off x="0" y="0"/>
          <a:ext cx="0" cy="0"/>
          <a:chOff x="0" y="0"/>
          <a:chExt cx="0" cy="0"/>
        </a:xfrm>
      </p:grpSpPr>
      <p:sp>
        <p:nvSpPr>
          <p:cNvPr id="50" name="Shape 50"/>
          <p:cNvSpPr/>
          <p:nvPr>
            <p:ph type="title"/>
          </p:nvPr>
        </p:nvSpPr>
        <p:spPr>
          <a:xfrm>
            <a:off x="533400" y="4495800"/>
            <a:ext cx="6554868" cy="1524000"/>
          </a:xfrm>
          <a:prstGeom prst="rect">
            <a:avLst/>
          </a:prstGeom>
          <a:extLst>
            <a:ext uri="{C572A759-6A51-4108-AA02-DFA0A04FC94B}">
              <ma14:wrappingTextBoxFlag xmlns:ma14="http://schemas.microsoft.com/office/mac/drawingml/2011/main" val="1"/>
            </a:ext>
          </a:extLst>
        </p:spPr>
        <p:txBody>
          <a:bodyPr/>
          <a:lstStyle/>
          <a:p>
            <a:pPr/>
            <a:r>
              <a:t>Klik for at redigere titeltypografien i masteren</a:t>
            </a:r>
          </a:p>
        </p:txBody>
      </p:sp>
      <p:sp>
        <p:nvSpPr>
          <p:cNvPr id="51" name="Shape 51"/>
          <p:cNvSpPr/>
          <p:nvPr>
            <p:ph type="body" sz="half" idx="1"/>
          </p:nvPr>
        </p:nvSpPr>
        <p:spPr>
          <a:xfrm>
            <a:off x="533400" y="533400"/>
            <a:ext cx="3949968" cy="3767667"/>
          </a:xfrm>
          <a:prstGeom prst="rect">
            <a:avLst/>
          </a:prstGeom>
          <a:extLst>
            <a:ext uri="{C572A759-6A51-4108-AA02-DFA0A04FC94B}">
              <ma14:wrappingTextBoxFlag xmlns:ma14="http://schemas.microsoft.com/office/mac/drawingml/2011/main" val="1"/>
            </a:ext>
          </a:extLst>
        </p:spPr>
        <p:txBody>
          <a:bodyPr/>
          <a:lstStyle/>
          <a:p>
            <a:pPr/>
            <a:r>
              <a:t>Rediger teksttypografien i masteren</a:t>
            </a:r>
          </a:p>
          <a:p>
            <a:pPr lvl="1"/>
            <a:r>
              <a:t>Andet niveau</a:t>
            </a:r>
          </a:p>
          <a:p>
            <a:pPr lvl="2"/>
            <a:r>
              <a:t>Tredje niveau</a:t>
            </a:r>
          </a:p>
          <a:p>
            <a:pPr lvl="3"/>
            <a:r>
              <a:t>Fjerde niveau</a:t>
            </a:r>
          </a:p>
          <a:p>
            <a:pPr lvl="4"/>
            <a:r>
              <a:t>Femte niveau</a:t>
            </a:r>
          </a:p>
        </p:txBody>
      </p:sp>
      <p:sp>
        <p:nvSpPr>
          <p:cNvPr id="52" name="Shape 5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Sammenligning">
    <p:spTree>
      <p:nvGrpSpPr>
        <p:cNvPr id="1" name=""/>
        <p:cNvGrpSpPr/>
        <p:nvPr/>
      </p:nvGrpSpPr>
      <p:grpSpPr>
        <a:xfrm>
          <a:off x="0" y="0"/>
          <a:ext cx="0" cy="0"/>
          <a:chOff x="0" y="0"/>
          <a:chExt cx="0" cy="0"/>
        </a:xfrm>
      </p:grpSpPr>
      <p:sp>
        <p:nvSpPr>
          <p:cNvPr id="59" name="Shape 59"/>
          <p:cNvSpPr/>
          <p:nvPr>
            <p:ph type="title"/>
          </p:nvPr>
        </p:nvSpPr>
        <p:spPr>
          <a:xfrm>
            <a:off x="533400" y="4495800"/>
            <a:ext cx="6554868" cy="1524000"/>
          </a:xfrm>
          <a:prstGeom prst="rect">
            <a:avLst/>
          </a:prstGeom>
          <a:extLst>
            <a:ext uri="{C572A759-6A51-4108-AA02-DFA0A04FC94B}">
              <ma14:wrappingTextBoxFlag xmlns:ma14="http://schemas.microsoft.com/office/mac/drawingml/2011/main" val="1"/>
            </a:ext>
          </a:extLst>
        </p:spPr>
        <p:txBody>
          <a:bodyPr/>
          <a:lstStyle/>
          <a:p>
            <a:pPr/>
            <a:r>
              <a:t>Klik for at redigere titeltypografien i masteren</a:t>
            </a:r>
          </a:p>
        </p:txBody>
      </p:sp>
      <p:sp>
        <p:nvSpPr>
          <p:cNvPr id="60" name="Shape 60"/>
          <p:cNvSpPr/>
          <p:nvPr>
            <p:ph type="body" sz="quarter" idx="1"/>
          </p:nvPr>
        </p:nvSpPr>
        <p:spPr>
          <a:xfrm>
            <a:off x="762001" y="533400"/>
            <a:ext cx="3716867" cy="609600"/>
          </a:xfrm>
          <a:prstGeom prst="rect">
            <a:avLst/>
          </a:prstGeom>
          <a:extLst>
            <a:ext uri="{C572A759-6A51-4108-AA02-DFA0A04FC94B}">
              <ma14:wrappingTextBoxFlag xmlns:ma14="http://schemas.microsoft.com/office/mac/drawingml/2011/main" val="1"/>
            </a:ext>
          </a:extLst>
        </p:spPr>
        <p:txBody>
          <a:bodyPr anchor="b"/>
          <a:lstStyle>
            <a:lvl1pPr marL="0" indent="0">
              <a:buClrTx/>
              <a:buSzTx/>
              <a:buFontTx/>
              <a:buNone/>
              <a:defRPr cap="all" sz="2400">
                <a:solidFill>
                  <a:srgbClr val="FFFFFF"/>
                </a:solidFill>
              </a:defRPr>
            </a:lvl1pPr>
          </a:lstStyle>
          <a:p>
            <a:pPr/>
            <a:r>
              <a:t>Rediger teksttypografien i masteren</a:t>
            </a:r>
          </a:p>
        </p:txBody>
      </p:sp>
      <p:sp>
        <p:nvSpPr>
          <p:cNvPr id="61" name="Shape 61"/>
          <p:cNvSpPr/>
          <p:nvPr>
            <p:ph type="body" sz="quarter" idx="13"/>
          </p:nvPr>
        </p:nvSpPr>
        <p:spPr>
          <a:xfrm>
            <a:off x="4855016" y="566737"/>
            <a:ext cx="3764051" cy="576263"/>
          </a:xfrm>
          <a:prstGeom prst="rect">
            <a:avLst/>
          </a:prstGeom>
        </p:spPr>
        <p:txBody>
          <a:bodyPr anchor="b"/>
          <a:lstStyle/>
          <a:p>
            <a:pPr marL="0" indent="0">
              <a:buClrTx/>
              <a:buSzTx/>
              <a:buFontTx/>
              <a:buNone/>
              <a:defRPr cap="all" sz="2400">
                <a:solidFill>
                  <a:srgbClr val="FFFFFF"/>
                </a:solidFill>
              </a:defRPr>
            </a:pPr>
          </a:p>
        </p:txBody>
      </p:sp>
      <p:sp>
        <p:nvSpPr>
          <p:cNvPr id="62" name="Shape 6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Kun titel">
    <p:spTree>
      <p:nvGrpSpPr>
        <p:cNvPr id="1" name=""/>
        <p:cNvGrpSpPr/>
        <p:nvPr/>
      </p:nvGrpSpPr>
      <p:grpSpPr>
        <a:xfrm>
          <a:off x="0" y="0"/>
          <a:ext cx="0" cy="0"/>
          <a:chOff x="0" y="0"/>
          <a:chExt cx="0" cy="0"/>
        </a:xfrm>
      </p:grpSpPr>
      <p:sp>
        <p:nvSpPr>
          <p:cNvPr id="69" name="Shape 69"/>
          <p:cNvSpPr/>
          <p:nvPr>
            <p:ph type="title"/>
          </p:nvPr>
        </p:nvSpPr>
        <p:spPr>
          <a:xfrm>
            <a:off x="533400" y="4495800"/>
            <a:ext cx="6554868" cy="1524000"/>
          </a:xfrm>
          <a:prstGeom prst="rect">
            <a:avLst/>
          </a:prstGeom>
          <a:extLst>
            <a:ext uri="{C572A759-6A51-4108-AA02-DFA0A04FC94B}">
              <ma14:wrappingTextBoxFlag xmlns:ma14="http://schemas.microsoft.com/office/mac/drawingml/2011/main" val="1"/>
            </a:ext>
          </a:extLst>
        </p:spPr>
        <p:txBody>
          <a:bodyPr/>
          <a:lstStyle/>
          <a:p>
            <a:pPr/>
            <a:r>
              <a:t>Klik for at redigere titeltypografien i masteren</a:t>
            </a:r>
          </a:p>
        </p:txBody>
      </p:sp>
      <p:sp>
        <p:nvSpPr>
          <p:cNvPr id="70" name="Shape 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om">
    <p:spTree>
      <p:nvGrpSpPr>
        <p:cNvPr id="1" name=""/>
        <p:cNvGrpSpPr/>
        <p:nvPr/>
      </p:nvGrpSpPr>
      <p:grpSpPr>
        <a:xfrm>
          <a:off x="0" y="0"/>
          <a:ext cx="0" cy="0"/>
          <a:chOff x="0" y="0"/>
          <a:chExt cx="0" cy="0"/>
        </a:xfrm>
      </p:grpSpPr>
      <p:sp>
        <p:nvSpPr>
          <p:cNvPr id="77" name="Shape 7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Indhold med billedtekst">
    <p:spTree>
      <p:nvGrpSpPr>
        <p:cNvPr id="1" name=""/>
        <p:cNvGrpSpPr/>
        <p:nvPr/>
      </p:nvGrpSpPr>
      <p:grpSpPr>
        <a:xfrm>
          <a:off x="0" y="0"/>
          <a:ext cx="0" cy="0"/>
          <a:chOff x="0" y="0"/>
          <a:chExt cx="0" cy="0"/>
        </a:xfrm>
      </p:grpSpPr>
      <p:sp>
        <p:nvSpPr>
          <p:cNvPr id="84" name="Shape 84"/>
          <p:cNvSpPr/>
          <p:nvPr>
            <p:ph type="title"/>
          </p:nvPr>
        </p:nvSpPr>
        <p:spPr>
          <a:xfrm>
            <a:off x="5418666" y="533400"/>
            <a:ext cx="3200401" cy="1524000"/>
          </a:xfrm>
          <a:prstGeom prst="rect">
            <a:avLst/>
          </a:prstGeom>
          <a:extLst>
            <a:ext uri="{C572A759-6A51-4108-AA02-DFA0A04FC94B}">
              <ma14:wrappingTextBoxFlag xmlns:ma14="http://schemas.microsoft.com/office/mac/drawingml/2011/main" val="1"/>
            </a:ext>
          </a:extLst>
        </p:spPr>
        <p:txBody>
          <a:bodyPr anchor="b"/>
          <a:lstStyle>
            <a:lvl1pPr>
              <a:defRPr sz="2000"/>
            </a:lvl1pPr>
          </a:lstStyle>
          <a:p>
            <a:pPr/>
            <a:r>
              <a:t>Klik for at redigere titeltypografien i masteren</a:t>
            </a:r>
          </a:p>
        </p:txBody>
      </p:sp>
      <p:sp>
        <p:nvSpPr>
          <p:cNvPr id="85" name="Shape 85"/>
          <p:cNvSpPr/>
          <p:nvPr>
            <p:ph type="body" sz="half" idx="1"/>
          </p:nvPr>
        </p:nvSpPr>
        <p:spPr>
          <a:xfrm>
            <a:off x="533398" y="533400"/>
            <a:ext cx="4438757" cy="5486400"/>
          </a:xfrm>
          <a:prstGeom prst="rect">
            <a:avLst/>
          </a:prstGeom>
          <a:extLst>
            <a:ext uri="{C572A759-6A51-4108-AA02-DFA0A04FC94B}">
              <ma14:wrappingTextBoxFlag xmlns:ma14="http://schemas.microsoft.com/office/mac/drawingml/2011/main" val="1"/>
            </a:ext>
          </a:extLst>
        </p:spPr>
        <p:txBody>
          <a:bodyPr/>
          <a:lstStyle/>
          <a:p>
            <a:pPr/>
            <a:r>
              <a:t>Rediger teksttypografien i masteren</a:t>
            </a:r>
          </a:p>
          <a:p>
            <a:pPr lvl="1"/>
            <a:r>
              <a:t>Andet niveau</a:t>
            </a:r>
          </a:p>
          <a:p>
            <a:pPr lvl="2"/>
            <a:r>
              <a:t>Tredje niveau</a:t>
            </a:r>
          </a:p>
          <a:p>
            <a:pPr lvl="3"/>
            <a:r>
              <a:t>Fjerde niveau</a:t>
            </a:r>
          </a:p>
          <a:p>
            <a:pPr lvl="4"/>
            <a:r>
              <a:t>Femte niveau</a:t>
            </a:r>
          </a:p>
        </p:txBody>
      </p:sp>
      <p:sp>
        <p:nvSpPr>
          <p:cNvPr id="86" name="Shape 86"/>
          <p:cNvSpPr/>
          <p:nvPr>
            <p:ph type="body" sz="quarter" idx="13"/>
          </p:nvPr>
        </p:nvSpPr>
        <p:spPr>
          <a:xfrm>
            <a:off x="5418666" y="2209801"/>
            <a:ext cx="3200401" cy="2091267"/>
          </a:xfrm>
          <a:prstGeom prst="rect">
            <a:avLst/>
          </a:prstGeom>
        </p:spPr>
        <p:txBody>
          <a:bodyPr anchor="t"/>
          <a:lstStyle/>
          <a:p>
            <a:pPr marL="0" indent="0">
              <a:buClrTx/>
              <a:buSzTx/>
              <a:buFontTx/>
              <a:buNone/>
              <a:defRPr sz="1600"/>
            </a:pPr>
          </a:p>
        </p:txBody>
      </p:sp>
      <p:sp>
        <p:nvSpPr>
          <p:cNvPr id="87" name="Shape 8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Billede med billedtekst">
    <p:spTree>
      <p:nvGrpSpPr>
        <p:cNvPr id="1" name=""/>
        <p:cNvGrpSpPr/>
        <p:nvPr/>
      </p:nvGrpSpPr>
      <p:grpSpPr>
        <a:xfrm>
          <a:off x="0" y="0"/>
          <a:ext cx="0" cy="0"/>
          <a:chOff x="0" y="0"/>
          <a:chExt cx="0" cy="0"/>
        </a:xfrm>
      </p:grpSpPr>
      <p:sp>
        <p:nvSpPr>
          <p:cNvPr id="94" name="Shape 94"/>
          <p:cNvSpPr/>
          <p:nvPr>
            <p:ph type="title"/>
          </p:nvPr>
        </p:nvSpPr>
        <p:spPr>
          <a:xfrm>
            <a:off x="4495800" y="1447800"/>
            <a:ext cx="3563259" cy="1143000"/>
          </a:xfrm>
          <a:prstGeom prst="rect">
            <a:avLst/>
          </a:prstGeom>
          <a:extLst>
            <a:ext uri="{C572A759-6A51-4108-AA02-DFA0A04FC94B}">
              <ma14:wrappingTextBoxFlag xmlns:ma14="http://schemas.microsoft.com/office/mac/drawingml/2011/main" val="1"/>
            </a:ext>
          </a:extLst>
        </p:spPr>
        <p:txBody>
          <a:bodyPr anchor="b"/>
          <a:lstStyle>
            <a:lvl1pPr>
              <a:defRPr sz="2400"/>
            </a:lvl1pPr>
          </a:lstStyle>
          <a:p>
            <a:pPr/>
            <a:r>
              <a:t>Klik for at redigere titeltypografien i masteren</a:t>
            </a:r>
          </a:p>
        </p:txBody>
      </p:sp>
      <p:sp>
        <p:nvSpPr>
          <p:cNvPr id="95" name="Shape 95"/>
          <p:cNvSpPr/>
          <p:nvPr>
            <p:ph type="pic" sz="half" idx="13"/>
          </p:nvPr>
        </p:nvSpPr>
        <p:spPr>
          <a:xfrm>
            <a:off x="761999" y="914400"/>
            <a:ext cx="3280976" cy="4800600"/>
          </a:xfrm>
          <a:prstGeom prst="rect">
            <a:avLst/>
          </a:prstGeom>
          <a:ln w="15875">
            <a:solidFill>
              <a:srgbClr val="FFFFFF">
                <a:alpha val="40000"/>
              </a:srgbClr>
            </a:solidFill>
            <a:round/>
          </a:ln>
        </p:spPr>
        <p:txBody>
          <a:bodyPr lIns="91439" rIns="91439" anchor="t">
            <a:noAutofit/>
          </a:bodyPr>
          <a:lstStyle/>
          <a:p>
            <a:pPr/>
          </a:p>
        </p:txBody>
      </p:sp>
      <p:sp>
        <p:nvSpPr>
          <p:cNvPr id="96" name="Shape 96"/>
          <p:cNvSpPr/>
          <p:nvPr>
            <p:ph type="body" sz="quarter" idx="1"/>
          </p:nvPr>
        </p:nvSpPr>
        <p:spPr>
          <a:xfrm>
            <a:off x="4496027" y="2743200"/>
            <a:ext cx="3564224" cy="2082800"/>
          </a:xfrm>
          <a:prstGeom prst="rect">
            <a:avLst/>
          </a:prstGeom>
          <a:extLst>
            <a:ext uri="{C572A759-6A51-4108-AA02-DFA0A04FC94B}">
              <ma14:wrappingTextBoxFlag xmlns:ma14="http://schemas.microsoft.com/office/mac/drawingml/2011/main" val="1"/>
            </a:ext>
          </a:extLst>
        </p:spPr>
        <p:txBody>
          <a:bodyPr anchor="t"/>
          <a:lstStyle>
            <a:lvl1pPr marL="0" indent="0">
              <a:buClrTx/>
              <a:buSzTx/>
              <a:buFontTx/>
              <a:buNone/>
              <a:defRPr sz="1800"/>
            </a:lvl1pPr>
          </a:lstStyle>
          <a:p>
            <a:pPr/>
            <a:r>
              <a:t>Rediger teksttypografien i masteren</a:t>
            </a:r>
          </a:p>
        </p:txBody>
      </p:sp>
      <p:sp>
        <p:nvSpPr>
          <p:cNvPr id="97" name="Shape 9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rgbClr val="66D3EE"/>
            </a:gs>
            <a:gs pos="100000">
              <a:srgbClr val="06588E"/>
            </a:gs>
          </a:gsLst>
          <a:lin ang="6120000" scaled="0"/>
        </a:gradFill>
      </p:bgPr>
    </p:bg>
    <p:spTree>
      <p:nvGrpSpPr>
        <p:cNvPr id="1" name=""/>
        <p:cNvGrpSpPr/>
        <p:nvPr/>
      </p:nvGrpSpPr>
      <p:grpSpPr>
        <a:xfrm>
          <a:off x="0" y="0"/>
          <a:ext cx="0" cy="0"/>
          <a:chOff x="0" y="0"/>
          <a:chExt cx="0" cy="0"/>
        </a:xfrm>
      </p:grpSpPr>
      <p:grpSp>
        <p:nvGrpSpPr>
          <p:cNvPr id="7" name="Group 7"/>
          <p:cNvGrpSpPr/>
          <p:nvPr/>
        </p:nvGrpSpPr>
        <p:grpSpPr>
          <a:xfrm>
            <a:off x="6670675" y="3894666"/>
            <a:ext cx="2470456" cy="2658534"/>
            <a:chOff x="0" y="0"/>
            <a:chExt cx="2470455" cy="2658532"/>
          </a:xfrm>
        </p:grpSpPr>
        <p:sp>
          <p:nvSpPr>
            <p:cNvPr id="2" name="Shape 2"/>
            <p:cNvSpPr/>
            <p:nvPr/>
          </p:nvSpPr>
          <p:spPr>
            <a:xfrm flipH="1">
              <a:off x="1714193" y="0"/>
              <a:ext cx="756263" cy="756261"/>
            </a:xfrm>
            <a:prstGeom prst="line">
              <a:avLst/>
            </a:prstGeom>
            <a:noFill/>
            <a:ln w="9525"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3" name="Shape 3"/>
            <p:cNvSpPr/>
            <p:nvPr/>
          </p:nvSpPr>
          <p:spPr>
            <a:xfrm flipH="1">
              <a:off x="0" y="188077"/>
              <a:ext cx="2470456" cy="2470456"/>
            </a:xfrm>
            <a:prstGeom prst="line">
              <a:avLst/>
            </a:prstGeom>
            <a:noFill/>
            <a:ln w="9525"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4" name="Shape 4"/>
            <p:cNvSpPr/>
            <p:nvPr/>
          </p:nvSpPr>
          <p:spPr>
            <a:xfrm flipH="1">
              <a:off x="899185" y="266555"/>
              <a:ext cx="1571271" cy="1571270"/>
            </a:xfrm>
            <a:prstGeom prst="line">
              <a:avLst/>
            </a:prstGeom>
            <a:noFill/>
            <a:ln w="9525"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5" name="Shape 5"/>
            <p:cNvSpPr/>
            <p:nvPr/>
          </p:nvSpPr>
          <p:spPr>
            <a:xfrm flipH="1">
              <a:off x="1024134" y="143932"/>
              <a:ext cx="1441366" cy="1441368"/>
            </a:xfrm>
            <a:prstGeom prst="line">
              <a:avLst/>
            </a:prstGeom>
            <a:noFill/>
            <a:ln w="28575"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sp>
          <p:nvSpPr>
            <p:cNvPr id="6" name="Shape 6"/>
            <p:cNvSpPr/>
            <p:nvPr/>
          </p:nvSpPr>
          <p:spPr>
            <a:xfrm flipH="1">
              <a:off x="1418267" y="601198"/>
              <a:ext cx="1047233" cy="1047233"/>
            </a:xfrm>
            <a:prstGeom prst="line">
              <a:avLst/>
            </a:prstGeom>
            <a:noFill/>
            <a:ln w="28575" cap="rnd">
              <a:solidFill>
                <a:srgbClr val="FFFFFF"/>
              </a:solidFill>
              <a:prstDash val="solid"/>
              <a:round/>
            </a:ln>
            <a:effectLst/>
          </p:spPr>
          <p:txBody>
            <a:bodyPr wrap="square" lIns="45719" tIns="45719" rIns="45719" bIns="45719" numCol="1" anchor="t">
              <a:noAutofit/>
            </a:bodyPr>
            <a:lstStyle/>
            <a:p>
              <a:pPr>
                <a:defRPr>
                  <a:solidFill>
                    <a:srgbClr val="FFFFFF"/>
                  </a:solidFill>
                </a:defRPr>
              </a:pPr>
            </a:p>
          </p:txBody>
        </p:sp>
      </p:grpSp>
      <p:sp>
        <p:nvSpPr>
          <p:cNvPr id="8" name="Shape 8"/>
          <p:cNvSpPr/>
          <p:nvPr>
            <p:ph type="title"/>
          </p:nvPr>
        </p:nvSpPr>
        <p:spPr>
          <a:xfrm>
            <a:off x="457200" y="224821"/>
            <a:ext cx="8229600" cy="1242633"/>
          </a:xfrm>
          <a:prstGeom prst="rect">
            <a:avLst/>
          </a:prstGeom>
          <a:ln w="12700">
            <a:miter lim="400000"/>
          </a:ln>
        </p:spPr>
        <p:txBody>
          <a:bodyPr lIns="45719" rIns="45719" anchor="ctr">
            <a:normAutofit fontScale="100000" lnSpcReduction="0"/>
          </a:bodyPr>
          <a:lstStyle/>
          <a:p>
            <a:pPr/>
          </a:p>
        </p:txBody>
      </p:sp>
      <p:sp>
        <p:nvSpPr>
          <p:cNvPr id="9" name="Shape 9"/>
          <p:cNvSpPr/>
          <p:nvPr>
            <p:ph type="body" idx="1"/>
          </p:nvPr>
        </p:nvSpPr>
        <p:spPr>
          <a:xfrm>
            <a:off x="457200" y="1467453"/>
            <a:ext cx="8229600" cy="4791457"/>
          </a:xfrm>
          <a:prstGeom prst="rect">
            <a:avLst/>
          </a:prstGeom>
          <a:ln w="12700">
            <a:miter lim="400000"/>
          </a:ln>
        </p:spPr>
        <p:txBody>
          <a:bodyPr lIns="45719" rIns="45719" anchor="ctr">
            <a:normAutofit fontScale="100000" lnSpcReduction="0"/>
          </a:bodyPr>
          <a:lstStyle/>
          <a:p>
            <a:pPr/>
          </a:p>
        </p:txBody>
      </p:sp>
      <p:sp>
        <p:nvSpPr>
          <p:cNvPr id="10" name="Shape 10"/>
          <p:cNvSpPr/>
          <p:nvPr>
            <p:ph type="sldNum" sz="quarter" idx="2"/>
          </p:nvPr>
        </p:nvSpPr>
        <p:spPr>
          <a:xfrm>
            <a:off x="8133046" y="5725163"/>
            <a:ext cx="498288" cy="523241"/>
          </a:xfrm>
          <a:prstGeom prst="rect">
            <a:avLst/>
          </a:prstGeom>
          <a:ln w="12700">
            <a:miter lim="400000"/>
          </a:ln>
        </p:spPr>
        <p:txBody>
          <a:bodyPr wrap="none" lIns="45719" rIns="45719" anchor="b">
            <a:spAutoFit/>
          </a:bodyPr>
          <a:lstStyle>
            <a:lvl1pPr algn="r">
              <a:defRPr sz="2800">
                <a:solidFill>
                  <a:srgbClr val="0A314A"/>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1pPr>
      <a:lvl2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2pPr>
      <a:lvl3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3pPr>
      <a:lvl4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4pPr>
      <a:lvl5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5pPr>
      <a:lvl6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6pPr>
      <a:lvl7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7pPr>
      <a:lvl8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8pPr>
      <a:lvl9pPr marL="0" marR="0" indent="0" algn="l" defTabSz="457200" rtl="0" latinLnBrk="0">
        <a:lnSpc>
          <a:spcPct val="100000"/>
        </a:lnSpc>
        <a:spcBef>
          <a:spcPts val="0"/>
        </a:spcBef>
        <a:spcAft>
          <a:spcPts val="0"/>
        </a:spcAft>
        <a:buClrTx/>
        <a:buSzTx/>
        <a:buFontTx/>
        <a:buNone/>
        <a:tabLst/>
        <a:defRPr b="0" baseline="0" cap="all" i="0" spc="0" strike="noStrike" sz="3200" u="none">
          <a:ln>
            <a:noFill/>
          </a:ln>
          <a:solidFill>
            <a:srgbClr val="FFFFFF"/>
          </a:solidFill>
          <a:uFillTx/>
          <a:latin typeface="Century Gothic"/>
          <a:ea typeface="Century Gothic"/>
          <a:cs typeface="Century Gothic"/>
          <a:sym typeface="Century Gothic"/>
        </a:defRPr>
      </a:lvl9pPr>
    </p:titleStyle>
    <p:bodyStyle>
      <a:lvl1pPr marL="285750" marR="0" indent="-285750"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1pPr>
      <a:lvl2pPr marL="774700" marR="0" indent="-317500"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2pPr>
      <a:lvl3pPr marL="1271587" marR="0" indent="-357187"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3pPr>
      <a:lvl4pPr marL="1616528" marR="0" indent="-244928"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4pPr>
      <a:lvl5pPr marL="2073728" marR="0" indent="-244928"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5pPr>
      <a:lvl6pPr marL="2612571" marR="0" indent="-326571"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6pPr>
      <a:lvl7pPr marL="3069771" marR="0" indent="-326571"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7pPr>
      <a:lvl8pPr marL="3526971" marR="0" indent="-326571"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8pPr>
      <a:lvl9pPr marL="3984171" marR="0" indent="-326571" algn="l" defTabSz="457200" rtl="0" latinLnBrk="0">
        <a:lnSpc>
          <a:spcPct val="100000"/>
        </a:lnSpc>
        <a:spcBef>
          <a:spcPts val="600"/>
        </a:spcBef>
        <a:spcAft>
          <a:spcPts val="0"/>
        </a:spcAft>
        <a:buClr>
          <a:srgbClr val="FFFFFF"/>
        </a:buClr>
        <a:buSzPct val="80000"/>
        <a:buFont typeface="Wingdings 3"/>
        <a:buChar char=""/>
        <a:tabLst/>
        <a:defRPr b="0" baseline="0" cap="none" i="0" spc="0" strike="noStrike" sz="2000" u="none">
          <a:ln>
            <a:noFill/>
          </a:ln>
          <a:solidFill>
            <a:srgbClr val="0F496F"/>
          </a:solidFill>
          <a:uFillTx/>
          <a:latin typeface="Century Gothic"/>
          <a:ea typeface="Century Gothic"/>
          <a:cs typeface="Century Gothic"/>
          <a:sym typeface="Century Gothic"/>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1pPr>
      <a:lvl2pPr marL="0" marR="0" indent="4572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2pPr>
      <a:lvl3pPr marL="0" marR="0" indent="9144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3pPr>
      <a:lvl4pPr marL="0" marR="0" indent="13716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4pPr>
      <a:lvl5pPr marL="0" marR="0" indent="18288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5pPr>
      <a:lvl6pPr marL="0" marR="0" indent="22860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6pPr>
      <a:lvl7pPr marL="0" marR="0" indent="27432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7pPr>
      <a:lvl8pPr marL="0" marR="0" indent="32004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8pPr>
      <a:lvl9pPr marL="0" marR="0" indent="3657600" algn="r" defTabSz="457200" rtl="0" latinLnBrk="0">
        <a:lnSpc>
          <a:spcPct val="100000"/>
        </a:lnSpc>
        <a:spcBef>
          <a:spcPts val="0"/>
        </a:spcBef>
        <a:spcAft>
          <a:spcPts val="0"/>
        </a:spcAft>
        <a:buClrTx/>
        <a:buSzTx/>
        <a:buFontTx/>
        <a:buNone/>
        <a:tabLst/>
        <a:defRPr b="0" baseline="0" cap="none" i="0" spc="0" strike="noStrike" sz="2800" u="none">
          <a:ln>
            <a:noFill/>
          </a:ln>
          <a:solidFill>
            <a:schemeClr val="tx1"/>
          </a:solidFill>
          <a:uFillTx/>
          <a:latin typeface="+mn-lt"/>
          <a:ea typeface="+mn-ea"/>
          <a:cs typeface="+mn-cs"/>
          <a:sym typeface="Century Gothic"/>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ctrTitle"/>
          </p:nvPr>
        </p:nvSpPr>
        <p:spPr>
          <a:xfrm>
            <a:off x="533399" y="533400"/>
            <a:ext cx="6154715" cy="3124201"/>
          </a:xfrm>
          <a:prstGeom prst="rect">
            <a:avLst/>
          </a:prstGeom>
        </p:spPr>
        <p:txBody>
          <a:bodyPr/>
          <a:lstStyle>
            <a:lvl1pPr>
              <a:defRPr b="1"/>
            </a:lvl1pPr>
          </a:lstStyle>
          <a:p>
            <a:pPr/>
            <a:r>
              <a:t>Debridering – en uddelegeret kompetence</a:t>
            </a:r>
          </a:p>
        </p:txBody>
      </p:sp>
      <p:sp>
        <p:nvSpPr>
          <p:cNvPr id="187" name="Shape 187"/>
          <p:cNvSpPr/>
          <p:nvPr>
            <p:ph type="subTitle" sz="quarter" idx="1"/>
          </p:nvPr>
        </p:nvSpPr>
        <p:spPr>
          <a:xfrm>
            <a:off x="533400" y="3843868"/>
            <a:ext cx="4954250" cy="1913467"/>
          </a:xfrm>
          <a:prstGeom prst="rect">
            <a:avLst/>
          </a:prstGeom>
        </p:spPr>
        <p:txBody>
          <a:bodyPr/>
          <a:lstStyle/>
          <a:p>
            <a:pPr>
              <a:lnSpc>
                <a:spcPct val="80000"/>
              </a:lnSpc>
              <a:defRPr sz="2800"/>
            </a:pPr>
          </a:p>
          <a:p>
            <a:pPr>
              <a:lnSpc>
                <a:spcPct val="80000"/>
              </a:lnSpc>
              <a:defRPr sz="2500">
                <a:solidFill>
                  <a:srgbClr val="FFFFFF"/>
                </a:solidFill>
              </a:defRPr>
            </a:pPr>
            <a:r>
              <a:t>Sårsygeplejerske</a:t>
            </a:r>
            <a:endParaRPr sz="1800"/>
          </a:p>
          <a:p>
            <a:pPr>
              <a:lnSpc>
                <a:spcPct val="80000"/>
              </a:lnSpc>
              <a:defRPr sz="2500">
                <a:solidFill>
                  <a:srgbClr val="FFFFFF"/>
                </a:solidFill>
              </a:defRPr>
            </a:pPr>
            <a:r>
              <a:t>Tina Brøchner</a:t>
            </a:r>
            <a:endParaRPr sz="1800"/>
          </a:p>
          <a:p>
            <a:pPr>
              <a:lnSpc>
                <a:spcPct val="80000"/>
              </a:lnSpc>
              <a:defRPr sz="2500">
                <a:solidFill>
                  <a:srgbClr val="FFFFFF"/>
                </a:solidFill>
              </a:defRPr>
            </a:pPr>
            <a:r>
              <a:t>Haderslev kommune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ph type="title"/>
          </p:nvPr>
        </p:nvSpPr>
        <p:spPr>
          <a:xfrm>
            <a:off x="533399" y="-27384"/>
            <a:ext cx="6554869" cy="1524001"/>
          </a:xfrm>
          <a:prstGeom prst="rect">
            <a:avLst/>
          </a:prstGeom>
        </p:spPr>
        <p:txBody>
          <a:bodyPr/>
          <a:lstStyle>
            <a:lvl1pPr>
              <a:defRPr b="1"/>
            </a:lvl1pPr>
          </a:lstStyle>
          <a:p>
            <a:pPr/>
            <a:r>
              <a:t>Haderslev Kommune</a:t>
            </a:r>
          </a:p>
        </p:txBody>
      </p:sp>
      <p:sp>
        <p:nvSpPr>
          <p:cNvPr id="190" name="Shape 190"/>
          <p:cNvSpPr/>
          <p:nvPr>
            <p:ph type="body" sz="half" idx="1"/>
          </p:nvPr>
        </p:nvSpPr>
        <p:spPr>
          <a:xfrm>
            <a:off x="533399" y="1196751"/>
            <a:ext cx="6554869" cy="3767671"/>
          </a:xfrm>
          <a:prstGeom prst="rect">
            <a:avLst/>
          </a:prstGeom>
        </p:spPr>
        <p:txBody>
          <a:bodyPr/>
          <a:lstStyle/>
          <a:p>
            <a:pPr>
              <a:lnSpc>
                <a:spcPts val="2400"/>
              </a:lnSpc>
              <a:defRPr>
                <a:solidFill>
                  <a:srgbClr val="FFFFFF"/>
                </a:solidFill>
              </a:defRPr>
            </a:pPr>
            <a:r>
              <a:t>4 Sårsygeplejersker</a:t>
            </a:r>
          </a:p>
          <a:p>
            <a:pPr>
              <a:lnSpc>
                <a:spcPts val="2400"/>
              </a:lnSpc>
              <a:defRPr>
                <a:solidFill>
                  <a:srgbClr val="FFFFFF"/>
                </a:solidFill>
              </a:defRPr>
            </a:pPr>
            <a:r>
              <a:t>Ny vidensbase - VAR – søgemaskine med over 360 evidensbaserede procedurer til brug i sundhedsvæsenet. </a:t>
            </a:r>
          </a:p>
          <a:p>
            <a:pPr>
              <a:lnSpc>
                <a:spcPts val="2400"/>
              </a:lnSpc>
              <a:defRPr>
                <a:solidFill>
                  <a:srgbClr val="FFFFFF"/>
                </a:solidFill>
              </a:defRPr>
            </a:pPr>
            <a:r>
              <a:t>Gennemgik alle procedurer vedrørende sår. Af procedurerne fremgik at hos diabetiske fodsår, arterielle sår samt tryksår må nekroser kun fjernes efter lægeord.!!!</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2" name="Shape 192"/>
          <p:cNvSpPr/>
          <p:nvPr>
            <p:ph type="title"/>
          </p:nvPr>
        </p:nvSpPr>
        <p:spPr>
          <a:xfrm>
            <a:off x="533399" y="-27384"/>
            <a:ext cx="6554869" cy="1524001"/>
          </a:xfrm>
          <a:prstGeom prst="rect">
            <a:avLst/>
          </a:prstGeom>
        </p:spPr>
        <p:txBody>
          <a:bodyPr/>
          <a:lstStyle>
            <a:lvl1pPr>
              <a:defRPr b="1"/>
            </a:lvl1pPr>
          </a:lstStyle>
          <a:p>
            <a:pPr/>
            <a:r>
              <a:t>Sår i Syd</a:t>
            </a:r>
          </a:p>
        </p:txBody>
      </p:sp>
      <p:sp>
        <p:nvSpPr>
          <p:cNvPr id="193" name="Shape 193"/>
          <p:cNvSpPr/>
          <p:nvPr>
            <p:ph type="body" sz="half" idx="1"/>
          </p:nvPr>
        </p:nvSpPr>
        <p:spPr>
          <a:xfrm>
            <a:off x="533399" y="1605545"/>
            <a:ext cx="6554869" cy="3767672"/>
          </a:xfrm>
          <a:prstGeom prst="rect">
            <a:avLst/>
          </a:prstGeom>
        </p:spPr>
        <p:txBody>
          <a:bodyPr/>
          <a:lstStyle/>
          <a:p>
            <a:pPr>
              <a:lnSpc>
                <a:spcPct val="80000"/>
              </a:lnSpc>
              <a:defRPr sz="1900">
                <a:solidFill>
                  <a:srgbClr val="FFFFFF"/>
                </a:solidFill>
              </a:defRPr>
            </a:pPr>
            <a:r>
              <a:t>I Haderslev kommune arbejder vi efter sårbehandlingskonceptet ”Sår i syd”.</a:t>
            </a:r>
            <a:endParaRPr sz="1100"/>
          </a:p>
          <a:p>
            <a:pPr>
              <a:lnSpc>
                <a:spcPct val="80000"/>
              </a:lnSpc>
              <a:defRPr sz="1900">
                <a:solidFill>
                  <a:srgbClr val="FFFFFF"/>
                </a:solidFill>
              </a:defRPr>
            </a:pPr>
            <a:r>
              <a:t>”Sår i syd” er en integreret del af sundhedsaftalen ml. Sygehus Sdj. og de 4 sønderjyske kommuner Aabenraa, Haderslev, Sønderborg og Tønder.</a:t>
            </a:r>
            <a:endParaRPr sz="1100"/>
          </a:p>
          <a:p>
            <a:pPr>
              <a:lnSpc>
                <a:spcPct val="80000"/>
              </a:lnSpc>
              <a:defRPr sz="1900">
                <a:solidFill>
                  <a:srgbClr val="FFFFFF"/>
                </a:solidFill>
              </a:defRPr>
            </a:pPr>
            <a:r>
              <a:t>Vi arbejder efter overordnede guidelines for sårbehandling og herunder den delegerede kompetence for sårsygpl. der arbejder med borgere tilknyttet ”Sår i Syd”:</a:t>
            </a:r>
            <a:endParaRPr sz="1100"/>
          </a:p>
          <a:p>
            <a:pPr marL="0" indent="0">
              <a:lnSpc>
                <a:spcPct val="80000"/>
              </a:lnSpc>
              <a:buSzTx/>
              <a:buNone/>
              <a:defRPr sz="1900">
                <a:solidFill>
                  <a:srgbClr val="FFFFFF"/>
                </a:solidFill>
              </a:defRPr>
            </a:pPr>
            <a:r>
              <a:t>	</a:t>
            </a:r>
            <a:r>
              <a:rPr i="1"/>
              <a:t>- At udføre oprensning af sårbund vha. curette, skarpske, skalpel og/eller kirurgisk pincet og saks.</a:t>
            </a:r>
            <a:endParaRPr sz="1100"/>
          </a:p>
          <a:p>
            <a:pPr marL="0" indent="0">
              <a:lnSpc>
                <a:spcPct val="80000"/>
              </a:lnSpc>
              <a:buSzTx/>
              <a:buNone/>
              <a:defRPr i="1" sz="2400"/>
            </a:pP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5" name="Shape 195"/>
          <p:cNvSpPr/>
          <p:nvPr>
            <p:ph type="title"/>
          </p:nvPr>
        </p:nvSpPr>
        <p:spPr>
          <a:xfrm>
            <a:off x="533399" y="-27384"/>
            <a:ext cx="6554869" cy="1524001"/>
          </a:xfrm>
          <a:prstGeom prst="rect">
            <a:avLst/>
          </a:prstGeom>
        </p:spPr>
        <p:txBody>
          <a:bodyPr/>
          <a:lstStyle>
            <a:lvl1pPr>
              <a:defRPr b="1"/>
            </a:lvl1pPr>
          </a:lstStyle>
          <a:p>
            <a:pPr/>
            <a:r>
              <a:t>Sår i Syd</a:t>
            </a:r>
          </a:p>
        </p:txBody>
      </p:sp>
      <p:sp>
        <p:nvSpPr>
          <p:cNvPr id="196" name="Shape 196"/>
          <p:cNvSpPr/>
          <p:nvPr>
            <p:ph type="body" sz="half" idx="1"/>
          </p:nvPr>
        </p:nvSpPr>
        <p:spPr>
          <a:xfrm>
            <a:off x="533399" y="1556791"/>
            <a:ext cx="6554869" cy="3767672"/>
          </a:xfrm>
          <a:prstGeom prst="rect">
            <a:avLst/>
          </a:prstGeom>
        </p:spPr>
        <p:txBody>
          <a:bodyPr/>
          <a:lstStyle/>
          <a:p>
            <a:pPr>
              <a:lnSpc>
                <a:spcPct val="80000"/>
              </a:lnSpc>
              <a:defRPr>
                <a:solidFill>
                  <a:srgbClr val="FFFFFF"/>
                </a:solidFill>
              </a:defRPr>
            </a:pPr>
            <a:r>
              <a:t>Denne delegerede opgave arbejder sårsygeplejerskerne ud fra, men det gør kolleger også som ikke er uddannet sårsygpl.</a:t>
            </a:r>
            <a:endParaRPr sz="1700"/>
          </a:p>
          <a:p>
            <a:pPr>
              <a:lnSpc>
                <a:spcPct val="80000"/>
              </a:lnSpc>
              <a:defRPr>
                <a:solidFill>
                  <a:srgbClr val="FFFFFF"/>
                </a:solidFill>
              </a:defRPr>
            </a:pPr>
            <a:r>
              <a:t>Vores(sårsygpl.) erfaring siger at kolleger udfører debridering efter individuel erfaringsgrundlag og kompetence – men er det korrekt ?</a:t>
            </a:r>
            <a:endParaRPr sz="1700"/>
          </a:p>
          <a:p>
            <a:pPr>
              <a:lnSpc>
                <a:spcPct val="80000"/>
              </a:lnSpc>
              <a:defRPr>
                <a:solidFill>
                  <a:srgbClr val="FFFFFF"/>
                </a:solidFill>
              </a:defRPr>
            </a:pPr>
            <a:r>
              <a:t>Vi kontaktede ledelsen der kom med følgende svar:</a:t>
            </a:r>
            <a:endParaRPr sz="1700"/>
          </a:p>
          <a:p>
            <a:pPr lvl="1" marL="742950" indent="-285750">
              <a:lnSpc>
                <a:spcPct val="80000"/>
              </a:lnSpc>
              <a:defRPr sz="1700">
                <a:solidFill>
                  <a:srgbClr val="FFFFFF"/>
                </a:solidFill>
              </a:defRPr>
            </a:pPr>
            <a:r>
              <a:t>I lov om delegering – vejledning nr. 115 fremgår at det tillades at lægen overdrager udvalgte opgaver, hvis den der delegeres til har de aftalte kompetencer, og der udarbejdes en instruks til den, der delegeres til.</a:t>
            </a:r>
            <a:endParaRPr sz="1500"/>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ph type="title"/>
          </p:nvPr>
        </p:nvSpPr>
        <p:spPr>
          <a:xfrm>
            <a:off x="533399" y="-27384"/>
            <a:ext cx="6554869" cy="1524001"/>
          </a:xfrm>
          <a:prstGeom prst="rect">
            <a:avLst/>
          </a:prstGeom>
        </p:spPr>
        <p:txBody>
          <a:bodyPr/>
          <a:lstStyle>
            <a:lvl1pPr>
              <a:defRPr b="1"/>
            </a:lvl1pPr>
          </a:lstStyle>
          <a:p>
            <a:pPr/>
            <a:r>
              <a:t>Det vil sige at:</a:t>
            </a:r>
          </a:p>
        </p:txBody>
      </p:sp>
      <p:sp>
        <p:nvSpPr>
          <p:cNvPr id="199" name="Shape 199"/>
          <p:cNvSpPr/>
          <p:nvPr>
            <p:ph type="body" sz="half" idx="1"/>
          </p:nvPr>
        </p:nvSpPr>
        <p:spPr>
          <a:xfrm>
            <a:off x="533399" y="908720"/>
            <a:ext cx="6554869" cy="3767671"/>
          </a:xfrm>
          <a:prstGeom prst="rect">
            <a:avLst/>
          </a:prstGeom>
        </p:spPr>
        <p:txBody>
          <a:bodyPr/>
          <a:lstStyle>
            <a:lvl1pPr>
              <a:defRPr>
                <a:solidFill>
                  <a:srgbClr val="FFFFFF"/>
                </a:solidFill>
              </a:defRPr>
            </a:lvl1pPr>
          </a:lstStyle>
          <a:p>
            <a:pPr/>
            <a:r>
              <a:t>En kollega, der er sygeplejerske kan oplæres og regnes ift. Lovgivningen ikke som en medhjælp. Så hvis der forelægger en instruks på opgaven og sårsygeplejersken skønner, at den der delegeres til har kompetencen til at udføre opgaven, må vi gerne delegere til sygeplejersker, der ikke har funktionen som sårsygeplejerske. </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Shape 201"/>
          <p:cNvSpPr/>
          <p:nvPr>
            <p:ph type="title"/>
          </p:nvPr>
        </p:nvSpPr>
        <p:spPr>
          <a:xfrm>
            <a:off x="533399" y="-27384"/>
            <a:ext cx="6990930" cy="1524001"/>
          </a:xfrm>
          <a:prstGeom prst="rect">
            <a:avLst/>
          </a:prstGeom>
        </p:spPr>
        <p:txBody>
          <a:bodyPr/>
          <a:lstStyle>
            <a:lvl1pPr>
              <a:defRPr b="1"/>
            </a:lvl1pPr>
          </a:lstStyle>
          <a:p>
            <a:pPr/>
            <a:r>
              <a:t>Hvordan forholder vi os når:</a:t>
            </a:r>
          </a:p>
        </p:txBody>
      </p:sp>
      <p:sp>
        <p:nvSpPr>
          <p:cNvPr id="202" name="Shape 202"/>
          <p:cNvSpPr/>
          <p:nvPr>
            <p:ph type="body" sz="half" idx="1"/>
          </p:nvPr>
        </p:nvSpPr>
        <p:spPr>
          <a:xfrm>
            <a:off x="533399" y="813457"/>
            <a:ext cx="6554869" cy="3767672"/>
          </a:xfrm>
          <a:prstGeom prst="rect">
            <a:avLst/>
          </a:prstGeom>
        </p:spPr>
        <p:txBody>
          <a:bodyPr/>
          <a:lstStyle/>
          <a:p>
            <a:pPr>
              <a:lnSpc>
                <a:spcPct val="90000"/>
              </a:lnSpc>
              <a:defRPr>
                <a:solidFill>
                  <a:srgbClr val="FFFFFF"/>
                </a:solidFill>
              </a:defRPr>
            </a:pPr>
            <a:r>
              <a:t>I loven om delegering fremgår, at der skal foreligge en instruks – </a:t>
            </a:r>
            <a:r>
              <a:rPr i="1"/>
              <a:t>instruksen/proceduren siger debridering er lægeordineret. </a:t>
            </a:r>
            <a:endParaRPr i="1"/>
          </a:p>
          <a:p>
            <a:pPr>
              <a:lnSpc>
                <a:spcPct val="90000"/>
              </a:lnSpc>
              <a:defRPr>
                <a:solidFill>
                  <a:srgbClr val="FFFFFF"/>
                </a:solidFill>
              </a:defRPr>
            </a:pPr>
            <a:r>
              <a:t>Basissygeplejersken henvises til instruksen/proceduren (VAR), der siger at debridering er lægeordineret.</a:t>
            </a:r>
          </a:p>
          <a:p>
            <a:pPr>
              <a:lnSpc>
                <a:spcPct val="90000"/>
              </a:lnSpc>
              <a:defRPr>
                <a:solidFill>
                  <a:srgbClr val="FFFFFF"/>
                </a:solidFill>
              </a:defRPr>
            </a:pPr>
            <a:r>
              <a:t>Ifølge ”Sår i Syd” er debridering en delegeret opgave til sårsygeplejersken.</a:t>
            </a:r>
          </a:p>
          <a:p>
            <a:pPr>
              <a:lnSpc>
                <a:spcPct val="90000"/>
              </a:lnSpc>
              <a:defRPr>
                <a:solidFill>
                  <a:srgbClr val="FFFFFF"/>
                </a:solidFill>
              </a:defRPr>
            </a:pPr>
            <a:r>
              <a:t>Sårsygpl. Er ikke ”inde over” alle sår. og delegerer derved i praksis ikke til basissygeplejersker.</a:t>
            </a:r>
          </a:p>
          <a:p>
            <a:pPr>
              <a:lnSpc>
                <a:spcPct val="90000"/>
              </a:lnSpc>
              <a:defRPr>
                <a:solidFill>
                  <a:srgbClr val="FFFFFF"/>
                </a:solidFill>
              </a:defRPr>
            </a:pPr>
            <a:r>
              <a:t>Hvad siger Rolf ??</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Udsnit">
  <a:themeElements>
    <a:clrScheme name="Udsnit">
      <a:dk1>
        <a:srgbClr val="000000"/>
      </a:dk1>
      <a:lt1>
        <a:srgbClr val="FFFFFF"/>
      </a:lt1>
      <a:dk2>
        <a:srgbClr val="A7A7A7"/>
      </a:dk2>
      <a:lt2>
        <a:srgbClr val="535353"/>
      </a:lt2>
      <a:accent1>
        <a:srgbClr val="052F61"/>
      </a:accent1>
      <a:accent2>
        <a:srgbClr val="A50E82"/>
      </a:accent2>
      <a:accent3>
        <a:srgbClr val="14967C"/>
      </a:accent3>
      <a:accent4>
        <a:srgbClr val="6A9E1F"/>
      </a:accent4>
      <a:accent5>
        <a:srgbClr val="E87D37"/>
      </a:accent5>
      <a:accent6>
        <a:srgbClr val="C62324"/>
      </a:accent6>
      <a:hlink>
        <a:srgbClr val="0000FF"/>
      </a:hlink>
      <a:folHlink>
        <a:srgbClr val="FF00FF"/>
      </a:folHlink>
    </a:clrScheme>
    <a:fontScheme name="Udsnit">
      <a:majorFont>
        <a:latin typeface="Helvetica"/>
        <a:ea typeface="Helvetica"/>
        <a:cs typeface="Helvetica"/>
      </a:majorFont>
      <a:minorFont>
        <a:latin typeface="Calibri"/>
        <a:ea typeface="Calibri"/>
        <a:cs typeface="Calibri"/>
      </a:minorFont>
    </a:fontScheme>
    <a:fmtScheme name="Udsni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rnd">
          <a:solidFill>
            <a:srgbClr val="05436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rnd">
          <a:solidFill>
            <a:srgbClr val="05436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Udsnit">
  <a:themeElements>
    <a:clrScheme name="Udsnit">
      <a:dk1>
        <a:srgbClr val="000000"/>
      </a:dk1>
      <a:lt1>
        <a:srgbClr val="FFFFFF"/>
      </a:lt1>
      <a:dk2>
        <a:srgbClr val="A7A7A7"/>
      </a:dk2>
      <a:lt2>
        <a:srgbClr val="535353"/>
      </a:lt2>
      <a:accent1>
        <a:srgbClr val="052F61"/>
      </a:accent1>
      <a:accent2>
        <a:srgbClr val="A50E82"/>
      </a:accent2>
      <a:accent3>
        <a:srgbClr val="14967C"/>
      </a:accent3>
      <a:accent4>
        <a:srgbClr val="6A9E1F"/>
      </a:accent4>
      <a:accent5>
        <a:srgbClr val="E87D37"/>
      </a:accent5>
      <a:accent6>
        <a:srgbClr val="C62324"/>
      </a:accent6>
      <a:hlink>
        <a:srgbClr val="0000FF"/>
      </a:hlink>
      <a:folHlink>
        <a:srgbClr val="FF00FF"/>
      </a:folHlink>
    </a:clrScheme>
    <a:fontScheme name="Udsnit">
      <a:majorFont>
        <a:latin typeface="Helvetica"/>
        <a:ea typeface="Helvetica"/>
        <a:cs typeface="Helvetica"/>
      </a:majorFont>
      <a:minorFont>
        <a:latin typeface="Calibri"/>
        <a:ea typeface="Calibri"/>
        <a:cs typeface="Calibri"/>
      </a:minorFont>
    </a:fontScheme>
    <a:fmtScheme name="Udsni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rnd">
          <a:solidFill>
            <a:srgbClr val="05436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rnd">
          <a:solidFill>
            <a:srgbClr val="05436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